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s/slide1.xml" ContentType="application/vnd.openxmlformats-officedocument.presentationml.slide+xml"/>
  <Default Extension="png" ContentType="image/png"/>
  <Override PartName="/ppt/notesSlides/notesSlide1.xml" ContentType="application/vnd.openxmlformats-officedocument.presentationml.notesSlide+xml"/>
  <Override PartName="/ppt/slides/slide2.xml" ContentType="application/vnd.openxmlformats-officedocument.presentationml.slide+xml"/>
  <Override PartName="/ppt/notesSlides/notesSlide2.xml" ContentType="application/vnd.openxmlformats-officedocument.presentationml.notesSlide+xml"/>
  <Override PartName="/ppt/slides/slide3.xml" ContentType="application/vnd.openxmlformats-officedocument.presentationml.slide+xml"/>
  <Override PartName="/ppt/notesSlides/notesSlide3.xml" ContentType="application/vnd.openxmlformats-officedocument.presentationml.notesSlide+xml"/>
  <Override PartName="/ppt/slides/slide4.xml" ContentType="application/vnd.openxmlformats-officedocument.presentationml.slide+xml"/>
  <Override PartName="/ppt/notesSlides/notesSlide4.xml" ContentType="application/vnd.openxmlformats-officedocument.presentationml.notesSlide+xml"/>
  <Override PartName="/ppt/slides/slide5.xml" ContentType="application/vnd.openxmlformats-officedocument.presentationml.slide+xml"/>
  <Override PartName="/ppt/notesSlides/notesSlide5.xml" ContentType="application/vnd.openxmlformats-officedocument.presentationml.notesSlide+xml"/>
  <Override PartName="/ppt/slides/slide6.xml" ContentType="application/vnd.openxmlformats-officedocument.presentationml.slide+xml"/>
  <Override PartName="/ppt/notesSlides/notesSlide6.xml" ContentType="application/vnd.openxmlformats-officedocument.presentationml.notesSlide+xml"/>
  <Override PartName="/ppt/slides/slide7.xml" ContentType="application/vnd.openxmlformats-officedocument.presentationml.slide+xml"/>
  <Override PartName="/ppt/notesSlides/notesSlide7.xml" ContentType="application/vnd.openxmlformats-officedocument.presentationml.notesSlide+xml"/>
  <Override PartName="/ppt/slides/slide8.xml" ContentType="application/vnd.openxmlformats-officedocument.presentationml.slide+xml"/>
  <Override PartName="/ppt/notesSlides/notesSlide8.xml" ContentType="application/vnd.openxmlformats-officedocument.presentationml.notesSlide+xml"/>
  <Override PartName="/ppt/slides/slide9.xml" ContentType="application/vnd.openxmlformats-officedocument.presentationml.slide+xml"/>
  <Override PartName="/ppt/notesSlides/notesSlide9.xml" ContentType="application/vnd.openxmlformats-officedocument.presentationml.notesSlide+xml"/>
  <Override PartName="/ppt/slides/slide10.xml" ContentType="application/vnd.openxmlformats-officedocument.presentationml.slide+xml"/>
  <Override PartName="/ppt/notesSlides/notesSlide10.xml" ContentType="application/vnd.openxmlformats-officedocument.presentationml.notesSlide+xml"/>
  <Override PartName="/ppt/slides/slide11.xml" ContentType="application/vnd.openxmlformats-officedocument.presentationml.slide+xml"/>
  <Override PartName="/ppt/notesSlides/notesSlide11.xml" ContentType="application/vnd.openxmlformats-officedocument.presentationml.notesSlide+xml"/>
  <Override PartName="/ppt/slides/slide12.xml" ContentType="application/vnd.openxmlformats-officedocument.presentationml.slide+xml"/>
  <Override PartName="/ppt/notesSlides/notesSlide12.xml" ContentType="application/vnd.openxmlformats-officedocument.presentationml.notesSlide+xml"/>
  <Override PartName="/ppt/slides/slide13.xml" ContentType="application/vnd.openxmlformats-officedocument.presentationml.slide+xml"/>
  <Override PartName="/ppt/notesSlides/notesSlide13.xml" ContentType="application/vnd.openxmlformats-officedocument.presentationml.notesSlide+xml"/>
  <Override PartName="/ppt/slides/slide14.xml" ContentType="application/vnd.openxmlformats-officedocument.presentationml.slide+xml"/>
  <Override PartName="/ppt/notesSlides/notesSlide14.xml" ContentType="application/vnd.openxmlformats-officedocument.presentationml.notesSlide+xml"/>
  <Override PartName="/ppt/slides/slide15.xml" ContentType="application/vnd.openxmlformats-officedocument.presentationml.slide+xml"/>
  <Override PartName="/ppt/notesSlides/notesSlide15.xml" ContentType="application/vnd.openxmlformats-officedocument.presentationml.notesSlide+xml"/>
  <Override PartName="/ppt/slides/slide16.xml" ContentType="application/vnd.openxmlformats-officedocument.presentationml.slide+xml"/>
  <Override PartName="/ppt/notesSlides/notesSlide16.xml" ContentType="application/vnd.openxmlformats-officedocument.presentationml.notesSlide+xml"/>
  <Override PartName="/ppt/slides/slide17.xml" ContentType="application/vnd.openxmlformats-officedocument.presentationml.slide+xml"/>
  <Override PartName="/ppt/notesSlides/notesSlide17.xml" ContentType="application/vnd.openxmlformats-officedocument.presentationml.notesSlide+xml"/>
  <Override PartName="/ppt/slides/slide18.xml" ContentType="application/vnd.openxmlformats-officedocument.presentationml.slide+xml"/>
  <Override PartName="/ppt/notesSlides/notesSlide18.xml" ContentType="application/vnd.openxmlformats-officedocument.presentationml.notesSlide+xml"/>
  <Override PartName="/ppt/slides/slide19.xml" ContentType="application/vnd.openxmlformats-officedocument.presentationml.slide+xml"/>
  <Override PartName="/ppt/notesSlides/notesSlide19.xml" ContentType="application/vnd.openxmlformats-officedocument.presentationml.notesSlide+xml"/>
  <Override PartName="/ppt/slides/slide20.xml" ContentType="application/vnd.openxmlformats-officedocument.presentationml.slide+xml"/>
  <Override PartName="/ppt/notesSlides/notesSlide20.xml" ContentType="application/vnd.openxmlformats-officedocument.presentationml.notesSlide+xml"/>
  <Override PartName="/ppt/slides/slide21.xml" ContentType="application/vnd.openxmlformats-officedocument.presentationml.slide+xml"/>
  <Override PartName="/ppt/notesSlides/notesSlide21.xml" ContentType="application/vnd.openxmlformats-officedocument.presentationml.notesSlide+xml"/>
  <Override PartName="/ppt/slides/slide22.xml" ContentType="application/vnd.openxmlformats-officedocument.presentationml.slide+xml"/>
  <Override PartName="/ppt/notesSlides/notesSlide22.xml" ContentType="application/vnd.openxmlformats-officedocument.presentationml.notesSlide+xml"/>
  <Override PartName="/ppt/slides/slide23.xml" ContentType="application/vnd.openxmlformats-officedocument.presentationml.slide+xml"/>
  <Override PartName="/ppt/notesSlides/notesSlide23.xml" ContentType="application/vnd.openxmlformats-officedocument.presentationml.notesSlide+xml"/>
  <Override PartName="/ppt/slides/slide24.xml" ContentType="application/vnd.openxmlformats-officedocument.presentationml.slide+xml"/>
  <Override PartName="/ppt/notesSlides/notesSlide24.xml" ContentType="application/vnd.openxmlformats-officedocument.presentationml.notesSlide+xml"/>
  <Override PartName="/ppt/slides/slide25.xml" ContentType="application/vnd.openxmlformats-officedocument.presentationml.slide+xml"/>
  <Override PartName="/ppt/notesSlides/notesSlide25.xml" ContentType="application/vnd.openxmlformats-officedocument.presentationml.notesSlide+xml"/>
  <Override PartName="/ppt/slides/slide26.xml" ContentType="application/vnd.openxmlformats-officedocument.presentationml.slide+xml"/>
  <Override PartName="/ppt/notesSlides/notesSlide26.xml" ContentType="application/vnd.openxmlformats-officedocument.presentationml.notesSlide+xml"/>
  <Override PartName="/ppt/slides/slide27.xml" ContentType="application/vnd.openxmlformats-officedocument.presentationml.slide+xml"/>
  <Override PartName="/ppt/notesSlides/notesSlide27.xml" ContentType="application/vnd.openxmlformats-officedocument.presentationml.notesSlide+xml"/>
  <Override PartName="/ppt/slides/slide28.xml" ContentType="application/vnd.openxmlformats-officedocument.presentationml.slide+xml"/>
  <Override PartName="/ppt/notesSlides/notesSlide28.xml" ContentType="application/vnd.openxmlformats-officedocument.presentationml.notesSlide+xml"/>
  <Override PartName="/ppt/slides/slide29.xml" ContentType="application/vnd.openxmlformats-officedocument.presentationml.slide+xml"/>
  <Override PartName="/ppt/notesSlides/notesSlide29.xml" ContentType="application/vnd.openxmlformats-officedocument.presentationml.notesSlide+xml"/>
  <Override PartName="/ppt/slides/slide30.xml" ContentType="application/vnd.openxmlformats-officedocument.presentationml.slide+xml"/>
  <Override PartName="/ppt/notesSlides/notesSlide30.xml" ContentType="application/vnd.openxmlformats-officedocument.presentationml.notesSlide+xml"/>
  <Override PartName="/ppt/slides/slide31.xml" ContentType="application/vnd.openxmlformats-officedocument.presentationml.slide+xml"/>
  <Override PartName="/ppt/notesSlides/notesSlide31.xml" ContentType="application/vnd.openxmlformats-officedocument.presentationml.notesSlide+xml"/>
  <Override PartName="/ppt/slides/slide32.xml" ContentType="application/vnd.openxmlformats-officedocument.presentationml.slide+xml"/>
  <Override PartName="/ppt/notesSlides/notesSlide32.xml" ContentType="application/vnd.openxmlformats-officedocument.presentationml.notesSlide+xml"/>
  <Override PartName="/ppt/slides/slide33.xml" ContentType="application/vnd.openxmlformats-officedocument.presentationml.slide+xml"/>
  <Override PartName="/ppt/notesSlides/notesSlide33.xml" ContentType="application/vnd.openxmlformats-officedocument.presentationml.notesSlide+xml"/>
  <Override PartName="/ppt/slides/slide34.xml" ContentType="application/vnd.openxmlformats-officedocument.presentationml.slide+xml"/>
  <Override PartName="/ppt/notesSlides/notesSlide34.xml" ContentType="application/vnd.openxmlformats-officedocument.presentationml.notesSlide+xml"/>
  <Override PartName="/ppt/slides/slide35.xml" ContentType="application/vnd.openxmlformats-officedocument.presentationml.slide+xml"/>
  <Override PartName="/ppt/notesSlides/notesSlide35.xml" ContentType="application/vnd.openxmlformats-officedocument.presentationml.notesSlide+xml"/>
  <Override PartName="/ppt/slides/slide36.xml" ContentType="application/vnd.openxmlformats-officedocument.presentationml.slide+xml"/>
  <Override PartName="/ppt/notesSlides/notesSlide36.xml" ContentType="application/vnd.openxmlformats-officedocument.presentationml.notesSlide+xml"/>
  <Override PartName="/ppt/slides/slide37.xml" ContentType="application/vnd.openxmlformats-officedocument.presentationml.slide+xml"/>
  <Override PartName="/ppt/notesSlides/notesSlide37.xml" ContentType="application/vnd.openxmlformats-officedocument.presentationml.notesSlide+xml"/>
  <Override PartName="/ppt/slides/slide38.xml" ContentType="application/vnd.openxmlformats-officedocument.presentationml.slide+xml"/>
  <Override PartName="/ppt/notesSlides/notesSlide38.xml" ContentType="application/vnd.openxmlformats-officedocument.presentationml.notesSlide+xml"/>
  <Override PartName="/ppt/slides/slide39.xml" ContentType="application/vnd.openxmlformats-officedocument.presentationml.slide+xml"/>
  <Override PartName="/ppt/notesSlides/notesSlide39.xml" ContentType="application/vnd.openxmlformats-officedocument.presentationml.notesSlide+xml"/>
  <Override PartName="/ppt/slides/slide40.xml" ContentType="application/vnd.openxmlformats-officedocument.presentationml.slide+xml"/>
  <Override PartName="/ppt/notesSlides/notesSlide40.xml" ContentType="application/vnd.openxmlformats-officedocument.presentationml.notesSlide+xml"/>
  <Override PartName="/ppt/slides/slide41.xml" ContentType="application/vnd.openxmlformats-officedocument.presentationml.slide+xml"/>
  <Override PartName="/ppt/notesSlides/notesSlide41.xml" ContentType="application/vnd.openxmlformats-officedocument.presentationml.notesSlide+xml"/>
  <Override PartName="/ppt/slides/slide42.xml" ContentType="application/vnd.openxmlformats-officedocument.presentationml.slide+xml"/>
  <Override PartName="/ppt/notesSlides/notesSlide42.xml" ContentType="application/vnd.openxmlformats-officedocument.presentationml.notesSlide+xml"/>
  <Override PartName="/ppt/slides/slide43.xml" ContentType="application/vnd.openxmlformats-officedocument.presentationml.slide+xml"/>
  <Override PartName="/ppt/notesSlides/notesSlide43.xml" ContentType="application/vnd.openxmlformats-officedocument.presentationml.notesSlide+xml"/>
  <Override PartName="/ppt/slides/slide44.xml" ContentType="application/vnd.openxmlformats-officedocument.presentationml.slide+xml"/>
  <Override PartName="/ppt/notesSlides/notesSlide44.xml" ContentType="application/vnd.openxmlformats-officedocument.presentationml.notesSlide+xml"/>
  <Override PartName="/ppt/slides/slide45.xml" ContentType="application/vnd.openxmlformats-officedocument.presentationml.slide+xml"/>
  <Override PartName="/ppt/notesSlides/notesSlide45.xml" ContentType="application/vnd.openxmlformats-officedocument.presentationml.notesSlide+xml"/>
  <Override PartName="/ppt/slides/slide46.xml" ContentType="application/vnd.openxmlformats-officedocument.presentationml.slide+xml"/>
  <Override PartName="/ppt/notesSlides/notesSlide46.xml" ContentType="application/vnd.openxmlformats-officedocument.presentationml.notesSlide+xml"/>
  <Override PartName="/ppt/slides/slide47.xml" ContentType="application/vnd.openxmlformats-officedocument.presentationml.slide+xml"/>
  <Override PartName="/ppt/notesSlides/notesSlide47.xml" ContentType="application/vnd.openxmlformats-officedocument.presentationml.notesSlide+xml"/>
  <Override PartName="/ppt/slides/slide48.xml" ContentType="application/vnd.openxmlformats-officedocument.presentationml.slide+xml"/>
  <Override PartName="/ppt/notesSlides/notesSlide48.xml" ContentType="application/vnd.openxmlformats-officedocument.presentationml.notesSlide+xml"/>
  <Override PartName="/ppt/slides/slide49.xml" ContentType="application/vnd.openxmlformats-officedocument.presentationml.slide+xml"/>
  <Override PartName="/ppt/notesSlides/notesSlide49.xml" ContentType="application/vnd.openxmlformats-officedocument.presentationml.notesSlide+xml"/>
  <Override PartName="/ppt/slides/slide50.xml" ContentType="application/vnd.openxmlformats-officedocument.presentationml.slide+xml"/>
  <Override PartName="/ppt/notesSlides/notesSlide50.xml" ContentType="application/vnd.openxmlformats-officedocument.presentationml.notesSlide+xml"/>
  <Override PartName="/ppt/slides/slide51.xml" ContentType="application/vnd.openxmlformats-officedocument.presentationml.slide+xml"/>
  <Override PartName="/ppt/notesSlides/notesSlide51.xml" ContentType="application/vnd.openxmlformats-officedocument.presentationml.notesSlide+xml"/>
  <Override PartName="/ppt/slides/slide52.xml" ContentType="application/vnd.openxmlformats-officedocument.presentationml.slide+xml"/>
  <Override PartName="/ppt/notesSlides/notesSlide52.xml" ContentType="application/vnd.openxmlformats-officedocument.presentationml.notesSlide+xml"/>
  <Override PartName="/ppt/slides/slide53.xml" ContentType="application/vnd.openxmlformats-officedocument.presentationml.slide+xml"/>
  <Override PartName="/ppt/notesSlides/notesSlide53.xml" ContentType="application/vnd.openxmlformats-officedocument.presentationml.notesSlide+xml"/>
  <Override PartName="/ppt/slides/slide54.xml" ContentType="application/vnd.openxmlformats-officedocument.presentationml.slide+xml"/>
  <Override PartName="/ppt/notesSlides/notesSlide54.xml" ContentType="application/vnd.openxmlformats-officedocument.presentationml.notesSlide+xml"/>
  <Override PartName="/ppt/slides/slide55.xml" ContentType="application/vnd.openxmlformats-officedocument.presentationml.slide+xml"/>
  <Override PartName="/ppt/notesSlides/notesSlide55.xml" ContentType="application/vnd.openxmlformats-officedocument.presentationml.notesSlide+xml"/>
  <Override PartName="/ppt/slides/slide56.xml" ContentType="application/vnd.openxmlformats-officedocument.presentationml.slide+xml"/>
  <Override PartName="/ppt/notesSlides/notesSlide56.xml" ContentType="application/vnd.openxmlformats-officedocument.presentationml.notesSlide+xml"/>
  <Override PartName="/ppt/slides/slide57.xml" ContentType="application/vnd.openxmlformats-officedocument.presentationml.slide+xml"/>
  <Override PartName="/ppt/notesSlides/notesSlide57.xml" ContentType="application/vnd.openxmlformats-officedocument.presentationml.notesSlide+xml"/>
  <Override PartName="/ppt/slides/slide58.xml" ContentType="application/vnd.openxmlformats-officedocument.presentationml.slide+xml"/>
  <Override PartName="/ppt/notesSlides/notesSlide58.xml" ContentType="application/vnd.openxmlformats-officedocument.presentationml.notesSlide+xml"/>
  <Override PartName="/ppt/slides/slide59.xml" ContentType="application/vnd.openxmlformats-officedocument.presentationml.slide+xml"/>
  <Override PartName="/ppt/notesSlides/notesSlide59.xml" ContentType="application/vnd.openxmlformats-officedocument.presentationml.notesSlide+xml"/>
  <Override PartName="/ppt/slides/slide60.xml" ContentType="application/vnd.openxmlformats-officedocument.presentationml.slide+xml"/>
  <Override PartName="/ppt/notesSlides/notesSlide60.xml" ContentType="application/vnd.openxmlformats-officedocument.presentationml.notesSlide+xml"/>
  <Override PartName="/ppt/slides/slide61.xml" ContentType="application/vnd.openxmlformats-officedocument.presentationml.slide+xml"/>
  <Override PartName="/ppt/notesSlides/notesSlide61.xml" ContentType="application/vnd.openxmlformats-officedocument.presentationml.notesSlide+xml"/>
  <Override PartName="/ppt/slides/slide62.xml" ContentType="application/vnd.openxmlformats-officedocument.presentationml.slide+xml"/>
  <Override PartName="/ppt/notesSlides/notesSlide62.xml" ContentType="application/vnd.openxmlformats-officedocument.presentationml.notesSlide+xml"/>
  <Override PartName="/ppt/slides/slide63.xml" ContentType="application/vnd.openxmlformats-officedocument.presentationml.slide+xml"/>
  <Override PartName="/ppt/notesSlides/notesSlide63.xml" ContentType="application/vnd.openxmlformats-officedocument.presentationml.notesSlide+xml"/>
  <Override PartName="/ppt/slides/slide64.xml" ContentType="application/vnd.openxmlformats-officedocument.presentationml.slide+xml"/>
  <Override PartName="/ppt/notesSlides/notesSlide64.xml" ContentType="application/vnd.openxmlformats-officedocument.presentationml.notesSlide+xml"/>
  <Override PartName="/ppt/slides/slide65.xml" ContentType="application/vnd.openxmlformats-officedocument.presentationml.slide+xml"/>
  <Override PartName="/ppt/notesSlides/notesSlide65.xml" ContentType="application/vnd.openxmlformats-officedocument.presentationml.notesSlide+xml"/>
  <Override PartName="/ppt/slides/slide66.xml" ContentType="application/vnd.openxmlformats-officedocument.presentationml.slide+xml"/>
  <Override PartName="/ppt/notesSlides/notesSlide66.xml" ContentType="application/vnd.openxmlformats-officedocument.presentationml.notesSlide+xml"/>
  <Override PartName="/ppt/slides/slide67.xml" ContentType="application/vnd.openxmlformats-officedocument.presentationml.slide+xml"/>
  <Override PartName="/ppt/notesSlides/notesSlide67.xml" ContentType="application/vnd.openxmlformats-officedocument.presentationml.notesSlide+xml"/>
  <Override PartName="/ppt/slides/slide68.xml" ContentType="application/vnd.openxmlformats-officedocument.presentationml.slide+xml"/>
  <Override PartName="/ppt/notesSlides/notesSlide68.xml" ContentType="application/vnd.openxmlformats-officedocument.presentationml.notesSlide+xml"/>
  <Override PartName="/ppt/slides/slide69.xml" ContentType="application/vnd.openxmlformats-officedocument.presentationml.slide+xml"/>
  <Override PartName="/ppt/notesSlides/notesSlide69.xml" ContentType="application/vnd.openxmlformats-officedocument.presentationml.notesSlide+xml"/>
  <Override PartName="/ppt/slides/slide70.xml" ContentType="application/vnd.openxmlformats-officedocument.presentationml.slide+xml"/>
  <Override PartName="/ppt/notesSlides/notesSlide70.xml" ContentType="application/vnd.openxmlformats-officedocument.presentationml.notesSlide+xml"/>
  <Override PartName="/ppt/slides/slide71.xml" ContentType="application/vnd.openxmlformats-officedocument.presentationml.slide+xml"/>
  <Override PartName="/ppt/notesSlides/notesSlide71.xml" ContentType="application/vnd.openxmlformats-officedocument.presentationml.notesSlide+xml"/>
  <Override PartName="/ppt/slides/slide72.xml" ContentType="application/vnd.openxmlformats-officedocument.presentationml.slide+xml"/>
  <Override PartName="/ppt/notesSlides/notesSlide72.xml" ContentType="application/vnd.openxmlformats-officedocument.presentationml.notesSlide+xml"/>
  <Override PartName="/ppt/slides/slide73.xml" ContentType="application/vnd.openxmlformats-officedocument.presentationml.slide+xml"/>
  <Override PartName="/ppt/notesSlides/notesSlide73.xml" ContentType="application/vnd.openxmlformats-officedocument.presentationml.notesSlide+xml"/>
  <Override PartName="/ppt/slides/slide74.xml" ContentType="application/vnd.openxmlformats-officedocument.presentationml.slide+xml"/>
  <Override PartName="/ppt/notesSlides/notesSlide74.xml" ContentType="application/vnd.openxmlformats-officedocument.presentationml.notesSlide+xml"/>
  <Override PartName="/ppt/slides/slide75.xml" ContentType="application/vnd.openxmlformats-officedocument.presentationml.slide+xml"/>
  <Override PartName="/ppt/notesSlides/notesSlide75.xml" ContentType="application/vnd.openxmlformats-officedocument.presentationml.notesSlide+xml"/>
  <Override PartName="/ppt/slides/slide76.xml" ContentType="application/vnd.openxmlformats-officedocument.presentationml.slide+xml"/>
  <Override PartName="/ppt/notesSlides/notesSlide76.xml" ContentType="application/vnd.openxmlformats-officedocument.presentationml.notesSlide+xml"/>
  <Override PartName="/ppt/slides/slide77.xml" ContentType="application/vnd.openxmlformats-officedocument.presentationml.slide+xml"/>
  <Override PartName="/ppt/notesSlides/notesSlide77.xml" ContentType="application/vnd.openxmlformats-officedocument.presentationml.notesSlide+xml"/>
  <Override PartName="/ppt/slides/slide78.xml" ContentType="application/vnd.openxmlformats-officedocument.presentationml.slide+xml"/>
  <Override PartName="/ppt/notesSlides/notesSlide78.xml" ContentType="application/vnd.openxmlformats-officedocument.presentationml.notesSlide+xml"/>
  <Override PartName="/ppt/slides/slide79.xml" ContentType="application/vnd.openxmlformats-officedocument.presentationml.slide+xml"/>
  <Override PartName="/ppt/notesSlides/notesSlide79.xml" ContentType="application/vnd.openxmlformats-officedocument.presentationml.notesSlide+xml"/>
  <Override PartName="/ppt/slides/slide80.xml" ContentType="application/vnd.openxmlformats-officedocument.presentationml.slide+xml"/>
  <Override PartName="/ppt/notesSlides/notesSlide80.xml" ContentType="application/vnd.openxmlformats-officedocument.presentationml.notesSlide+xml"/>
  <Override PartName="/ppt/slides/slide81.xml" ContentType="application/vnd.openxmlformats-officedocument.presentationml.slide+xml"/>
  <Override PartName="/ppt/notesSlides/notesSlide81.xml" ContentType="application/vnd.openxmlformats-officedocument.presentationml.notesSlide+xml"/>
  <Override PartName="/ppt/slides/slide82.xml" ContentType="application/vnd.openxmlformats-officedocument.presentationml.slide+xml"/>
  <Override PartName="/ppt/notesSlides/notesSlide82.xml" ContentType="application/vnd.openxmlformats-officedocument.presentationml.notesSlide+xml"/>
  <Override PartName="/ppt/slides/slide83.xml" ContentType="application/vnd.openxmlformats-officedocument.presentationml.slide+xml"/>
  <Override PartName="/ppt/notesSlides/notesSlide83.xml" ContentType="application/vnd.openxmlformats-officedocument.presentationml.notesSlide+xml"/>
  <Override PartName="/ppt/slides/slide84.xml" ContentType="application/vnd.openxmlformats-officedocument.presentationml.slide+xml"/>
  <Override PartName="/ppt/notesSlides/notesSlide84.xml" ContentType="application/vnd.openxmlformats-officedocument.presentationml.notesSlide+xml"/>
  <Override PartName="/ppt/slides/slide85.xml" ContentType="application/vnd.openxmlformats-officedocument.presentationml.slide+xml"/>
  <Override PartName="/ppt/notesSlides/notesSlide85.xml" ContentType="application/vnd.openxmlformats-officedocument.presentationml.notesSlide+xml"/>
  <Override PartName="/ppt/slides/slide86.xml" ContentType="application/vnd.openxmlformats-officedocument.presentationml.slide+xml"/>
  <Override PartName="/ppt/notesSlides/notesSlide86.xml" ContentType="application/vnd.openxmlformats-officedocument.presentationml.notesSlide+xml"/>
  <Override PartName="/ppt/slides/slide87.xml" ContentType="application/vnd.openxmlformats-officedocument.presentationml.slide+xml"/>
  <Override PartName="/ppt/notesSlides/notesSlide87.xml" ContentType="application/vnd.openxmlformats-officedocument.presentationml.notesSlide+xml"/>
  <Override PartName="/ppt/slides/slide88.xml" ContentType="application/vnd.openxmlformats-officedocument.presentationml.slide+xml"/>
  <Override PartName="/ppt/notesSlides/notesSlide88.xml" ContentType="application/vnd.openxmlformats-officedocument.presentationml.notesSlide+xml"/>
  <Override PartName="/ppt/slides/slide89.xml" ContentType="application/vnd.openxmlformats-officedocument.presentationml.slide+xml"/>
  <Override PartName="/ppt/notesSlides/notesSlide89.xml" ContentType="application/vnd.openxmlformats-officedocument.presentationml.notesSlide+xml"/>
  <Override PartName="/ppt/slides/slide90.xml" ContentType="application/vnd.openxmlformats-officedocument.presentationml.slide+xml"/>
  <Override PartName="/ppt/notesSlides/notesSlide90.xml" ContentType="application/vnd.openxmlformats-officedocument.presentationml.notesSlide+xml"/>
  <Override PartName="/ppt/slides/slide91.xml" ContentType="application/vnd.openxmlformats-officedocument.presentationml.slide+xml"/>
  <Override PartName="/ppt/notesSlides/notesSlide91.xml" ContentType="application/vnd.openxmlformats-officedocument.presentationml.notesSlide+xml"/>
  <Override PartName="/ppt/slides/slide92.xml" ContentType="application/vnd.openxmlformats-officedocument.presentationml.slide+xml"/>
  <Override PartName="/ppt/notesSlides/notesSlide92.xml" ContentType="application/vnd.openxmlformats-officedocument.presentationml.notesSlide+xml"/>
  <Override PartName="/ppt/slides/slide93.xml" ContentType="application/vnd.openxmlformats-officedocument.presentationml.slide+xml"/>
  <Override PartName="/ppt/notesSlides/notesSlide93.xml" ContentType="application/vnd.openxmlformats-officedocument.presentationml.notesSlide+xml"/>
  <Override PartName="/ppt/slides/slide94.xml" ContentType="application/vnd.openxmlformats-officedocument.presentationml.slide+xml"/>
  <Override PartName="/ppt/notesSlides/notesSlide94.xml" ContentType="application/vnd.openxmlformats-officedocument.presentationml.notesSlide+xml"/>
  <Override PartName="/ppt/slides/slide95.xml" ContentType="application/vnd.openxmlformats-officedocument.presentationml.slide+xml"/>
  <Override PartName="/ppt/notesSlides/notesSlide95.xml" ContentType="application/vnd.openxmlformats-officedocument.presentationml.notesSlide+xml"/>
  <Override PartName="/ppt/slides/slide96.xml" ContentType="application/vnd.openxmlformats-officedocument.presentationml.slide+xml"/>
  <Override PartName="/ppt/notesSlides/notesSlide96.xml" ContentType="application/vnd.openxmlformats-officedocument.presentationml.notesSlide+xml"/>
  <Override PartName="/ppt/slides/slide97.xml" ContentType="application/vnd.openxmlformats-officedocument.presentationml.slide+xml"/>
  <Override PartName="/ppt/notesSlides/notesSlide97.xml" ContentType="application/vnd.openxmlformats-officedocument.presentationml.notesSlide+xml"/>
  <Override PartName="/ppt/slides/slide98.xml" ContentType="application/vnd.openxmlformats-officedocument.presentationml.slide+xml"/>
  <Override PartName="/ppt/notesSlides/notesSlide98.xml" ContentType="application/vnd.openxmlformats-officedocument.presentationml.notesSlide+xml"/>
  <Override PartName="/ppt/slides/slide99.xml" ContentType="application/vnd.openxmlformats-officedocument.presentationml.slide+xml"/>
  <Override PartName="/ppt/notesSlides/notesSlide99.xml" ContentType="application/vnd.openxmlformats-officedocument.presentationml.notesSlide+xml"/>
  <Override PartName="/ppt/slides/slide100.xml" ContentType="application/vnd.openxmlformats-officedocument.presentationml.slide+xml"/>
  <Override PartName="/ppt/notesSlides/notesSlide100.xml" ContentType="application/vnd.openxmlformats-officedocument.presentationml.notesSlide+xml"/>
  <Override PartName="/ppt/slides/slide101.xml" ContentType="application/vnd.openxmlformats-officedocument.presentationml.slide+xml"/>
  <Override PartName="/ppt/notesSlides/notesSlide101.xml" ContentType="application/vnd.openxmlformats-officedocument.presentationml.notesSlide+xml"/>
  <Override PartName="/ppt/slides/slide102.xml" ContentType="application/vnd.openxmlformats-officedocument.presentationml.slide+xml"/>
  <Override PartName="/ppt/notesSlides/notesSlide102.xml" ContentType="application/vnd.openxmlformats-officedocument.presentationml.notesSlide+xml"/>
  <Override PartName="/ppt/slides/slide103.xml" ContentType="application/vnd.openxmlformats-officedocument.presentationml.slide+xml"/>
  <Override PartName="/ppt/notesSlides/notesSlide103.xml" ContentType="application/vnd.openxmlformats-officedocument.presentationml.notesSlide+xml"/>
  <Override PartName="/ppt/slides/slide104.xml" ContentType="application/vnd.openxmlformats-officedocument.presentationml.slide+xml"/>
  <Override PartName="/ppt/notesSlides/notesSlide104.xml" ContentType="application/vnd.openxmlformats-officedocument.presentationml.notesSlide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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  <p:sldId id="343" r:id="rId93"/>
    <p:sldId id="344" r:id="rId94"/>
    <p:sldId id="345" r:id="rId95"/>
    <p:sldId id="346" r:id="rId96"/>
    <p:sldId id="347" r:id="rId97"/>
    <p:sldId id="348" r:id="rId98"/>
    <p:sldId id="349" r:id="rId99"/>
    <p:sldId id="350" r:id="rId100"/>
    <p:sldId id="351" r:id="rId101"/>
    <p:sldId id="352" r:id="rId102"/>
    <p:sldId id="353" r:id="rId103"/>
    <p:sldId id="354" r:id="rId104"/>
    <p:sldId id="355" r:id="rId105"/>
    <p:sldId id="356" r:id="rId106"/>
    <p:sldId id="357" r:id="rId107"/>
    <p:sldId id="358" r:id="rId108"/>
    <p:sldId id="359" r:id="rId109"/>
  </p:sldIdLst>
  <p:sldSz cx="10058400" cy="10058401"/>
  <p:notesSz cx="10058400" cy="10058401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Relationship Id="rId50" Type="http://schemas.openxmlformats.org/officeDocument/2006/relationships/slide" Target="slides/slide45.xml"/><Relationship Id="rId51" Type="http://schemas.openxmlformats.org/officeDocument/2006/relationships/slide" Target="slides/slide46.xml"/><Relationship Id="rId52" Type="http://schemas.openxmlformats.org/officeDocument/2006/relationships/slide" Target="slides/slide47.xml"/><Relationship Id="rId53" Type="http://schemas.openxmlformats.org/officeDocument/2006/relationships/slide" Target="slides/slide48.xml"/><Relationship Id="rId54" Type="http://schemas.openxmlformats.org/officeDocument/2006/relationships/slide" Target="slides/slide49.xml"/><Relationship Id="rId55" Type="http://schemas.openxmlformats.org/officeDocument/2006/relationships/slide" Target="slides/slide50.xml"/><Relationship Id="rId56" Type="http://schemas.openxmlformats.org/officeDocument/2006/relationships/slide" Target="slides/slide51.xml"/><Relationship Id="rId57" Type="http://schemas.openxmlformats.org/officeDocument/2006/relationships/slide" Target="slides/slide52.xml"/><Relationship Id="rId58" Type="http://schemas.openxmlformats.org/officeDocument/2006/relationships/slide" Target="slides/slide53.xml"/><Relationship Id="rId59" Type="http://schemas.openxmlformats.org/officeDocument/2006/relationships/slide" Target="slides/slide54.xml"/><Relationship Id="rId60" Type="http://schemas.openxmlformats.org/officeDocument/2006/relationships/slide" Target="slides/slide55.xml"/><Relationship Id="rId61" Type="http://schemas.openxmlformats.org/officeDocument/2006/relationships/slide" Target="slides/slide56.xml"/><Relationship Id="rId62" Type="http://schemas.openxmlformats.org/officeDocument/2006/relationships/slide" Target="slides/slide57.xml"/><Relationship Id="rId63" Type="http://schemas.openxmlformats.org/officeDocument/2006/relationships/slide" Target="slides/slide58.xml"/><Relationship Id="rId64" Type="http://schemas.openxmlformats.org/officeDocument/2006/relationships/slide" Target="slides/slide59.xml"/><Relationship Id="rId65" Type="http://schemas.openxmlformats.org/officeDocument/2006/relationships/slide" Target="slides/slide60.xml"/><Relationship Id="rId66" Type="http://schemas.openxmlformats.org/officeDocument/2006/relationships/slide" Target="slides/slide61.xml"/><Relationship Id="rId67" Type="http://schemas.openxmlformats.org/officeDocument/2006/relationships/slide" Target="slides/slide62.xml"/><Relationship Id="rId68" Type="http://schemas.openxmlformats.org/officeDocument/2006/relationships/slide" Target="slides/slide63.xml"/><Relationship Id="rId69" Type="http://schemas.openxmlformats.org/officeDocument/2006/relationships/slide" Target="slides/slide64.xml"/><Relationship Id="rId70" Type="http://schemas.openxmlformats.org/officeDocument/2006/relationships/slide" Target="slides/slide65.xml"/><Relationship Id="rId71" Type="http://schemas.openxmlformats.org/officeDocument/2006/relationships/slide" Target="slides/slide66.xml"/><Relationship Id="rId72" Type="http://schemas.openxmlformats.org/officeDocument/2006/relationships/slide" Target="slides/slide67.xml"/><Relationship Id="rId73" Type="http://schemas.openxmlformats.org/officeDocument/2006/relationships/slide" Target="slides/slide68.xml"/><Relationship Id="rId74" Type="http://schemas.openxmlformats.org/officeDocument/2006/relationships/slide" Target="slides/slide69.xml"/><Relationship Id="rId75" Type="http://schemas.openxmlformats.org/officeDocument/2006/relationships/slide" Target="slides/slide70.xml"/><Relationship Id="rId76" Type="http://schemas.openxmlformats.org/officeDocument/2006/relationships/slide" Target="slides/slide71.xml"/><Relationship Id="rId77" Type="http://schemas.openxmlformats.org/officeDocument/2006/relationships/slide" Target="slides/slide72.xml"/><Relationship Id="rId78" Type="http://schemas.openxmlformats.org/officeDocument/2006/relationships/slide" Target="slides/slide73.xml"/><Relationship Id="rId79" Type="http://schemas.openxmlformats.org/officeDocument/2006/relationships/slide" Target="slides/slide74.xml"/><Relationship Id="rId80" Type="http://schemas.openxmlformats.org/officeDocument/2006/relationships/slide" Target="slides/slide75.xml"/><Relationship Id="rId81" Type="http://schemas.openxmlformats.org/officeDocument/2006/relationships/slide" Target="slides/slide76.xml"/><Relationship Id="rId82" Type="http://schemas.openxmlformats.org/officeDocument/2006/relationships/slide" Target="slides/slide77.xml"/><Relationship Id="rId83" Type="http://schemas.openxmlformats.org/officeDocument/2006/relationships/slide" Target="slides/slide78.xml"/><Relationship Id="rId84" Type="http://schemas.openxmlformats.org/officeDocument/2006/relationships/slide" Target="slides/slide79.xml"/><Relationship Id="rId85" Type="http://schemas.openxmlformats.org/officeDocument/2006/relationships/slide" Target="slides/slide80.xml"/><Relationship Id="rId86" Type="http://schemas.openxmlformats.org/officeDocument/2006/relationships/slide" Target="slides/slide81.xml"/><Relationship Id="rId87" Type="http://schemas.openxmlformats.org/officeDocument/2006/relationships/slide" Target="slides/slide82.xml"/><Relationship Id="rId88" Type="http://schemas.openxmlformats.org/officeDocument/2006/relationships/slide" Target="slides/slide83.xml"/><Relationship Id="rId89" Type="http://schemas.openxmlformats.org/officeDocument/2006/relationships/slide" Target="slides/slide84.xml"/><Relationship Id="rId90" Type="http://schemas.openxmlformats.org/officeDocument/2006/relationships/slide" Target="slides/slide85.xml"/><Relationship Id="rId91" Type="http://schemas.openxmlformats.org/officeDocument/2006/relationships/slide" Target="slides/slide86.xml"/><Relationship Id="rId92" Type="http://schemas.openxmlformats.org/officeDocument/2006/relationships/slide" Target="slides/slide87.xml"/><Relationship Id="rId93" Type="http://schemas.openxmlformats.org/officeDocument/2006/relationships/slide" Target="slides/slide88.xml"/><Relationship Id="rId94" Type="http://schemas.openxmlformats.org/officeDocument/2006/relationships/slide" Target="slides/slide89.xml"/><Relationship Id="rId95" Type="http://schemas.openxmlformats.org/officeDocument/2006/relationships/slide" Target="slides/slide90.xml"/><Relationship Id="rId96" Type="http://schemas.openxmlformats.org/officeDocument/2006/relationships/slide" Target="slides/slide91.xml"/><Relationship Id="rId97" Type="http://schemas.openxmlformats.org/officeDocument/2006/relationships/slide" Target="slides/slide92.xml"/><Relationship Id="rId98" Type="http://schemas.openxmlformats.org/officeDocument/2006/relationships/slide" Target="slides/slide93.xml"/><Relationship Id="rId99" Type="http://schemas.openxmlformats.org/officeDocument/2006/relationships/slide" Target="slides/slide94.xml"/><Relationship Id="rId100" Type="http://schemas.openxmlformats.org/officeDocument/2006/relationships/slide" Target="slides/slide95.xml"/><Relationship Id="rId101" Type="http://schemas.openxmlformats.org/officeDocument/2006/relationships/slide" Target="slides/slide96.xml"/><Relationship Id="rId102" Type="http://schemas.openxmlformats.org/officeDocument/2006/relationships/slide" Target="slides/slide97.xml"/><Relationship Id="rId103" Type="http://schemas.openxmlformats.org/officeDocument/2006/relationships/slide" Target="slides/slide98.xml"/><Relationship Id="rId104" Type="http://schemas.openxmlformats.org/officeDocument/2006/relationships/slide" Target="slides/slide99.xml"/><Relationship Id="rId105" Type="http://schemas.openxmlformats.org/officeDocument/2006/relationships/slide" Target="slides/slide100.xml"/><Relationship Id="rId106" Type="http://schemas.openxmlformats.org/officeDocument/2006/relationships/slide" Target="slides/slide101.xml"/><Relationship Id="rId107" Type="http://schemas.openxmlformats.org/officeDocument/2006/relationships/slide" Target="slides/slide102.xml"/><Relationship Id="rId108" Type="http://schemas.openxmlformats.org/officeDocument/2006/relationships/slide" Target="slides/slide103.xml"/><Relationship Id="rId109" Type="http://schemas.openxmlformats.org/officeDocument/2006/relationships/slide" Target="slides/slide104.xml"/></Relationships>

</file>

<file path=ppt/notesSlides/_rels/notesSlide1.xml.rels><?xml version="1.0" encoding="UTF-8" standalone="yes"?>
<Relationships xmlns="http://schemas.openxmlformats.org/package/2006/relationships"><Relationship Id="rId1" Type="http://schemas.openxmlformats.org/officeDocument/2006/relationships/slide" Target="../slides/slide1.xml"/></Relationships>

</file>

<file path=ppt/notesSlides/_rels/notesSlide2.xml.rels><?xml version="1.0" encoding="UTF-8" standalone="yes"?>
<Relationships xmlns="http://schemas.openxmlformats.org/package/2006/relationships"><Relationship Id="rId1" Type="http://schemas.openxmlformats.org/officeDocument/2006/relationships/slide" Target="../slides/slide2.xml"/></Relationships>

</file>

<file path=ppt/notesSlides/_rels/notesSlide3.xml.rels><?xml version="1.0" encoding="UTF-8" standalone="yes"?>
<Relationships xmlns="http://schemas.openxmlformats.org/package/2006/relationships"><Relationship Id="rId1" Type="http://schemas.openxmlformats.org/officeDocument/2006/relationships/slide" Target="../slides/slide3.xml"/></Relationships>

</file>

<file path=ppt/notesSlides/_rels/notesSlide4.xml.rels><?xml version="1.0" encoding="UTF-8" standalone="yes"?>
<Relationships xmlns="http://schemas.openxmlformats.org/package/2006/relationships"><Relationship Id="rId1" Type="http://schemas.openxmlformats.org/officeDocument/2006/relationships/slide" Target="../slides/slide4.xml"/></Relationships>

</file>

<file path=ppt/notesSlides/_rels/notesSlide5.xml.rels><?xml version="1.0" encoding="UTF-8" standalone="yes"?>
<Relationships xmlns="http://schemas.openxmlformats.org/package/2006/relationships"><Relationship Id="rId1" Type="http://schemas.openxmlformats.org/officeDocument/2006/relationships/slide" Target="../slides/slide5.xml"/></Relationships>

</file>

<file path=ppt/notesSlides/_rels/notesSlide6.xml.rels><?xml version="1.0" encoding="UTF-8" standalone="yes"?>
<Relationships xmlns="http://schemas.openxmlformats.org/package/2006/relationships"><Relationship Id="rId1" Type="http://schemas.openxmlformats.org/officeDocument/2006/relationships/slide" Target="../slides/slide6.xml"/></Relationships>

</file>

<file path=ppt/notesSlides/_rels/notesSlide7.xml.rels><?xml version="1.0" encoding="UTF-8" standalone="yes"?>
<Relationships xmlns="http://schemas.openxmlformats.org/package/2006/relationships"><Relationship Id="rId1" Type="http://schemas.openxmlformats.org/officeDocument/2006/relationships/slide" Target="../slides/slide7.xml"/></Relationships>

</file>

<file path=ppt/notesSlides/_rels/notesSlide8.xml.rels><?xml version="1.0" encoding="UTF-8" standalone="yes"?>
<Relationships xmlns="http://schemas.openxmlformats.org/package/2006/relationships"><Relationship Id="rId1" Type="http://schemas.openxmlformats.org/officeDocument/2006/relationships/slide" Target="../slides/slide8.xml"/></Relationships>

</file>

<file path=ppt/notesSlides/_rels/notesSlide9.xml.rels><?xml version="1.0" encoding="UTF-8" standalone="yes"?>
<Relationships xmlns="http://schemas.openxmlformats.org/package/2006/relationships"><Relationship Id="rId1" Type="http://schemas.openxmlformats.org/officeDocument/2006/relationships/slide" Target="../slides/slide9.xml"/></Relationships>

</file>

<file path=ppt/notesSlides/_rels/notesSlide10.xml.rels><?xml version="1.0" encoding="UTF-8" standalone="yes"?>
<Relationships xmlns="http://schemas.openxmlformats.org/package/2006/relationships"><Relationship Id="rId1" Type="http://schemas.openxmlformats.org/officeDocument/2006/relationships/slide" Target="../slides/slide10.xml"/></Relationships>

</file>

<file path=ppt/notesSlides/_rels/notesSlide11.xml.rels><?xml version="1.0" encoding="UTF-8" standalone="yes"?>
<Relationships xmlns="http://schemas.openxmlformats.org/package/2006/relationships"><Relationship Id="rId1" Type="http://schemas.openxmlformats.org/officeDocument/2006/relationships/slide" Target="../slides/slide11.xml"/></Relationships>

</file>

<file path=ppt/notesSlides/_rels/notesSlide12.xml.rels><?xml version="1.0" encoding="UTF-8" standalone="yes"?>
<Relationships xmlns="http://schemas.openxmlformats.org/package/2006/relationships"><Relationship Id="rId1" Type="http://schemas.openxmlformats.org/officeDocument/2006/relationships/slide" Target="../slides/slide12.xml"/></Relationships>

</file>

<file path=ppt/notesSlides/_rels/notesSlide13.xml.rels><?xml version="1.0" encoding="UTF-8" standalone="yes"?>
<Relationships xmlns="http://schemas.openxmlformats.org/package/2006/relationships"><Relationship Id="rId1" Type="http://schemas.openxmlformats.org/officeDocument/2006/relationships/slide" Target="../slides/slide13.xml"/></Relationships>

</file>

<file path=ppt/notesSlides/_rels/notesSlide14.xml.rels><?xml version="1.0" encoding="UTF-8" standalone="yes"?>
<Relationships xmlns="http://schemas.openxmlformats.org/package/2006/relationships"><Relationship Id="rId1" Type="http://schemas.openxmlformats.org/officeDocument/2006/relationships/slide" Target="../slides/slide14.xml"/></Relationships>

</file>

<file path=ppt/notesSlides/_rels/notesSlide15.xml.rels><?xml version="1.0" encoding="UTF-8" standalone="yes"?>
<Relationships xmlns="http://schemas.openxmlformats.org/package/2006/relationships"><Relationship Id="rId1" Type="http://schemas.openxmlformats.org/officeDocument/2006/relationships/slide" Target="../slides/slide15.xml"/></Relationships>

</file>

<file path=ppt/notesSlides/_rels/notesSlide16.xml.rels><?xml version="1.0" encoding="UTF-8" standalone="yes"?>
<Relationships xmlns="http://schemas.openxmlformats.org/package/2006/relationships"><Relationship Id="rId1" Type="http://schemas.openxmlformats.org/officeDocument/2006/relationships/slide" Target="../slides/slide16.xml"/></Relationships>

</file>

<file path=ppt/notesSlides/_rels/notesSlide17.xml.rels><?xml version="1.0" encoding="UTF-8" standalone="yes"?>
<Relationships xmlns="http://schemas.openxmlformats.org/package/2006/relationships"><Relationship Id="rId1" Type="http://schemas.openxmlformats.org/officeDocument/2006/relationships/slide" Target="../slides/slide17.xml"/></Relationships>

</file>

<file path=ppt/notesSlides/_rels/notesSlide18.xml.rels><?xml version="1.0" encoding="UTF-8" standalone="yes"?>
<Relationships xmlns="http://schemas.openxmlformats.org/package/2006/relationships"><Relationship Id="rId1" Type="http://schemas.openxmlformats.org/officeDocument/2006/relationships/slide" Target="../slides/slide18.xml"/></Relationships>

</file>

<file path=ppt/notesSlides/_rels/notesSlide19.xml.rels><?xml version="1.0" encoding="UTF-8" standalone="yes"?>
<Relationships xmlns="http://schemas.openxmlformats.org/package/2006/relationships"><Relationship Id="rId1" Type="http://schemas.openxmlformats.org/officeDocument/2006/relationships/slide" Target="../slides/slide19.xml"/></Relationships>

</file>

<file path=ppt/notesSlides/_rels/notesSlide20.xml.rels><?xml version="1.0" encoding="UTF-8" standalone="yes"?>
<Relationships xmlns="http://schemas.openxmlformats.org/package/2006/relationships"><Relationship Id="rId1" Type="http://schemas.openxmlformats.org/officeDocument/2006/relationships/slide" Target="../slides/slide20.xml"/></Relationships>

</file>

<file path=ppt/notesSlides/_rels/notesSlide21.xml.rels><?xml version="1.0" encoding="UTF-8" standalone="yes"?>
<Relationships xmlns="http://schemas.openxmlformats.org/package/2006/relationships"><Relationship Id="rId1" Type="http://schemas.openxmlformats.org/officeDocument/2006/relationships/slide" Target="../slides/slide21.xml"/></Relationships>

</file>

<file path=ppt/notesSlides/_rels/notesSlide22.xml.rels><?xml version="1.0" encoding="UTF-8" standalone="yes"?>
<Relationships xmlns="http://schemas.openxmlformats.org/package/2006/relationships"><Relationship Id="rId1" Type="http://schemas.openxmlformats.org/officeDocument/2006/relationships/slide" Target="../slides/slide22.xml"/></Relationships>

</file>

<file path=ppt/notesSlides/_rels/notesSlide23.xml.rels><?xml version="1.0" encoding="UTF-8" standalone="yes"?>
<Relationships xmlns="http://schemas.openxmlformats.org/package/2006/relationships"><Relationship Id="rId1" Type="http://schemas.openxmlformats.org/officeDocument/2006/relationships/slide" Target="../slides/slide23.xml"/></Relationships>

</file>

<file path=ppt/notesSlides/_rels/notesSlide24.xml.rels><?xml version="1.0" encoding="UTF-8" standalone="yes"?>
<Relationships xmlns="http://schemas.openxmlformats.org/package/2006/relationships"><Relationship Id="rId1" Type="http://schemas.openxmlformats.org/officeDocument/2006/relationships/slide" Target="../slides/slide24.xml"/></Relationships>

</file>

<file path=ppt/notesSlides/_rels/notesSlide25.xml.rels><?xml version="1.0" encoding="UTF-8" standalone="yes"?>
<Relationships xmlns="http://schemas.openxmlformats.org/package/2006/relationships"><Relationship Id="rId1" Type="http://schemas.openxmlformats.org/officeDocument/2006/relationships/slide" Target="../slides/slide25.xml"/></Relationships>

</file>

<file path=ppt/notesSlides/_rels/notesSlide26.xml.rels><?xml version="1.0" encoding="UTF-8" standalone="yes"?>
<Relationships xmlns="http://schemas.openxmlformats.org/package/2006/relationships"><Relationship Id="rId1" Type="http://schemas.openxmlformats.org/officeDocument/2006/relationships/slide" Target="../slides/slide26.xml"/></Relationships>

</file>

<file path=ppt/notesSlides/_rels/notesSlide27.xml.rels><?xml version="1.0" encoding="UTF-8" standalone="yes"?>
<Relationships xmlns="http://schemas.openxmlformats.org/package/2006/relationships"><Relationship Id="rId1" Type="http://schemas.openxmlformats.org/officeDocument/2006/relationships/slide" Target="../slides/slide27.xml"/></Relationships>

</file>

<file path=ppt/notesSlides/_rels/notesSlide28.xml.rels><?xml version="1.0" encoding="UTF-8" standalone="yes"?>
<Relationships xmlns="http://schemas.openxmlformats.org/package/2006/relationships"><Relationship Id="rId1" Type="http://schemas.openxmlformats.org/officeDocument/2006/relationships/slide" Target="../slides/slide28.xml"/></Relationships>

</file>

<file path=ppt/notesSlides/_rels/notesSlide29.xml.rels><?xml version="1.0" encoding="UTF-8" standalone="yes"?>
<Relationships xmlns="http://schemas.openxmlformats.org/package/2006/relationships"><Relationship Id="rId1" Type="http://schemas.openxmlformats.org/officeDocument/2006/relationships/slide" Target="../slides/slide29.xml"/></Relationships>

</file>

<file path=ppt/notesSlides/_rels/notesSlide30.xml.rels><?xml version="1.0" encoding="UTF-8" standalone="yes"?>
<Relationships xmlns="http://schemas.openxmlformats.org/package/2006/relationships"><Relationship Id="rId1" Type="http://schemas.openxmlformats.org/officeDocument/2006/relationships/slide" Target="../slides/slide30.xml"/></Relationships>

</file>

<file path=ppt/notesSlides/_rels/notesSlide31.xml.rels><?xml version="1.0" encoding="UTF-8" standalone="yes"?>
<Relationships xmlns="http://schemas.openxmlformats.org/package/2006/relationships"><Relationship Id="rId1" Type="http://schemas.openxmlformats.org/officeDocument/2006/relationships/slide" Target="../slides/slide31.xml"/></Relationships>

</file>

<file path=ppt/notesSlides/_rels/notesSlide32.xml.rels><?xml version="1.0" encoding="UTF-8" standalone="yes"?>
<Relationships xmlns="http://schemas.openxmlformats.org/package/2006/relationships"><Relationship Id="rId1" Type="http://schemas.openxmlformats.org/officeDocument/2006/relationships/slide" Target="../slides/slide32.xml"/></Relationships>

</file>

<file path=ppt/notesSlides/_rels/notesSlide33.xml.rels><?xml version="1.0" encoding="UTF-8" standalone="yes"?>
<Relationships xmlns="http://schemas.openxmlformats.org/package/2006/relationships"><Relationship Id="rId1" Type="http://schemas.openxmlformats.org/officeDocument/2006/relationships/slide" Target="../slides/slide33.xml"/></Relationships>

</file>

<file path=ppt/notesSlides/_rels/notesSlide34.xml.rels><?xml version="1.0" encoding="UTF-8" standalone="yes"?>
<Relationships xmlns="http://schemas.openxmlformats.org/package/2006/relationships"><Relationship Id="rId1" Type="http://schemas.openxmlformats.org/officeDocument/2006/relationships/slide" Target="../slides/slide34.xml"/></Relationships>

</file>

<file path=ppt/notesSlides/_rels/notesSlide35.xml.rels><?xml version="1.0" encoding="UTF-8" standalone="yes"?>
<Relationships xmlns="http://schemas.openxmlformats.org/package/2006/relationships"><Relationship Id="rId1" Type="http://schemas.openxmlformats.org/officeDocument/2006/relationships/slide" Target="../slides/slide35.xml"/></Relationships>

</file>

<file path=ppt/notesSlides/_rels/notesSlide36.xml.rels><?xml version="1.0" encoding="UTF-8" standalone="yes"?>
<Relationships xmlns="http://schemas.openxmlformats.org/package/2006/relationships"><Relationship Id="rId1" Type="http://schemas.openxmlformats.org/officeDocument/2006/relationships/slide" Target="../slides/slide36.xml"/></Relationships>

</file>

<file path=ppt/notesSlides/_rels/notesSlide37.xml.rels><?xml version="1.0" encoding="UTF-8" standalone="yes"?>
<Relationships xmlns="http://schemas.openxmlformats.org/package/2006/relationships"><Relationship Id="rId1" Type="http://schemas.openxmlformats.org/officeDocument/2006/relationships/slide" Target="../slides/slide37.xml"/></Relationships>

</file>

<file path=ppt/notesSlides/_rels/notesSlide38.xml.rels><?xml version="1.0" encoding="UTF-8" standalone="yes"?>
<Relationships xmlns="http://schemas.openxmlformats.org/package/2006/relationships"><Relationship Id="rId1" Type="http://schemas.openxmlformats.org/officeDocument/2006/relationships/slide" Target="../slides/slide38.xml"/></Relationships>

</file>

<file path=ppt/notesSlides/_rels/notesSlide39.xml.rels><?xml version="1.0" encoding="UTF-8" standalone="yes"?>
<Relationships xmlns="http://schemas.openxmlformats.org/package/2006/relationships"><Relationship Id="rId1" Type="http://schemas.openxmlformats.org/officeDocument/2006/relationships/slide" Target="../slides/slide39.xml"/></Relationships>

</file>

<file path=ppt/notesSlides/_rels/notesSlide40.xml.rels><?xml version="1.0" encoding="UTF-8" standalone="yes"?>
<Relationships xmlns="http://schemas.openxmlformats.org/package/2006/relationships"><Relationship Id="rId1" Type="http://schemas.openxmlformats.org/officeDocument/2006/relationships/slide" Target="../slides/slide40.xml"/></Relationships>

</file>

<file path=ppt/notesSlides/_rels/notesSlide41.xml.rels><?xml version="1.0" encoding="UTF-8" standalone="yes"?>
<Relationships xmlns="http://schemas.openxmlformats.org/package/2006/relationships"><Relationship Id="rId1" Type="http://schemas.openxmlformats.org/officeDocument/2006/relationships/slide" Target="../slides/slide41.xml"/></Relationships>

</file>

<file path=ppt/notesSlides/_rels/notesSlide42.xml.rels><?xml version="1.0" encoding="UTF-8" standalone="yes"?>
<Relationships xmlns="http://schemas.openxmlformats.org/package/2006/relationships"><Relationship Id="rId1" Type="http://schemas.openxmlformats.org/officeDocument/2006/relationships/slide" Target="../slides/slide42.xml"/></Relationships>

</file>

<file path=ppt/notesSlides/_rels/notesSlide43.xml.rels><?xml version="1.0" encoding="UTF-8" standalone="yes"?>
<Relationships xmlns="http://schemas.openxmlformats.org/package/2006/relationships"><Relationship Id="rId1" Type="http://schemas.openxmlformats.org/officeDocument/2006/relationships/slide" Target="../slides/slide43.xml"/></Relationships>

</file>

<file path=ppt/notesSlides/_rels/notesSlide44.xml.rels><?xml version="1.0" encoding="UTF-8" standalone="yes"?>
<Relationships xmlns="http://schemas.openxmlformats.org/package/2006/relationships"><Relationship Id="rId1" Type="http://schemas.openxmlformats.org/officeDocument/2006/relationships/slide" Target="../slides/slide44.xml"/></Relationships>

</file>

<file path=ppt/notesSlides/_rels/notesSlide45.xml.rels><?xml version="1.0" encoding="UTF-8" standalone="yes"?>
<Relationships xmlns="http://schemas.openxmlformats.org/package/2006/relationships"><Relationship Id="rId1" Type="http://schemas.openxmlformats.org/officeDocument/2006/relationships/slide" Target="../slides/slide45.xml"/></Relationships>

</file>

<file path=ppt/notesSlides/_rels/notesSlide46.xml.rels><?xml version="1.0" encoding="UTF-8" standalone="yes"?>
<Relationships xmlns="http://schemas.openxmlformats.org/package/2006/relationships"><Relationship Id="rId1" Type="http://schemas.openxmlformats.org/officeDocument/2006/relationships/slide" Target="../slides/slide46.xml"/></Relationships>

</file>

<file path=ppt/notesSlides/_rels/notesSlide47.xml.rels><?xml version="1.0" encoding="UTF-8" standalone="yes"?>
<Relationships xmlns="http://schemas.openxmlformats.org/package/2006/relationships"><Relationship Id="rId1" Type="http://schemas.openxmlformats.org/officeDocument/2006/relationships/slide" Target="../slides/slide47.xml"/></Relationships>

</file>

<file path=ppt/notesSlides/_rels/notesSlide48.xml.rels><?xml version="1.0" encoding="UTF-8" standalone="yes"?>
<Relationships xmlns="http://schemas.openxmlformats.org/package/2006/relationships"><Relationship Id="rId1" Type="http://schemas.openxmlformats.org/officeDocument/2006/relationships/slide" Target="../slides/slide48.xml"/></Relationships>

</file>

<file path=ppt/notesSlides/_rels/notesSlide49.xml.rels><?xml version="1.0" encoding="UTF-8" standalone="yes"?>
<Relationships xmlns="http://schemas.openxmlformats.org/package/2006/relationships"><Relationship Id="rId1" Type="http://schemas.openxmlformats.org/officeDocument/2006/relationships/slide" Target="../slides/slide49.xml"/></Relationships>

</file>

<file path=ppt/notesSlides/_rels/notesSlide50.xml.rels><?xml version="1.0" encoding="UTF-8" standalone="yes"?>
<Relationships xmlns="http://schemas.openxmlformats.org/package/2006/relationships"><Relationship Id="rId1" Type="http://schemas.openxmlformats.org/officeDocument/2006/relationships/slide" Target="../slides/slide50.xml"/></Relationships>

</file>

<file path=ppt/notesSlides/_rels/notesSlide51.xml.rels><?xml version="1.0" encoding="UTF-8" standalone="yes"?>
<Relationships xmlns="http://schemas.openxmlformats.org/package/2006/relationships"><Relationship Id="rId1" Type="http://schemas.openxmlformats.org/officeDocument/2006/relationships/slide" Target="../slides/slide51.xml"/></Relationships>

</file>

<file path=ppt/notesSlides/_rels/notesSlide52.xml.rels><?xml version="1.0" encoding="UTF-8" standalone="yes"?>
<Relationships xmlns="http://schemas.openxmlformats.org/package/2006/relationships"><Relationship Id="rId1" Type="http://schemas.openxmlformats.org/officeDocument/2006/relationships/slide" Target="../slides/slide52.xml"/></Relationships>

</file>

<file path=ppt/notesSlides/_rels/notesSlide53.xml.rels><?xml version="1.0" encoding="UTF-8" standalone="yes"?>
<Relationships xmlns="http://schemas.openxmlformats.org/package/2006/relationships"><Relationship Id="rId1" Type="http://schemas.openxmlformats.org/officeDocument/2006/relationships/slide" Target="../slides/slide53.xml"/></Relationships>

</file>

<file path=ppt/notesSlides/_rels/notesSlide54.xml.rels><?xml version="1.0" encoding="UTF-8" standalone="yes"?>
<Relationships xmlns="http://schemas.openxmlformats.org/package/2006/relationships"><Relationship Id="rId1" Type="http://schemas.openxmlformats.org/officeDocument/2006/relationships/slide" Target="../slides/slide54.xml"/></Relationships>

</file>

<file path=ppt/notesSlides/_rels/notesSlide55.xml.rels><?xml version="1.0" encoding="UTF-8" standalone="yes"?>
<Relationships xmlns="http://schemas.openxmlformats.org/package/2006/relationships"><Relationship Id="rId1" Type="http://schemas.openxmlformats.org/officeDocument/2006/relationships/slide" Target="../slides/slide55.xml"/></Relationships>

</file>

<file path=ppt/notesSlides/_rels/notesSlide56.xml.rels><?xml version="1.0" encoding="UTF-8" standalone="yes"?>
<Relationships xmlns="http://schemas.openxmlformats.org/package/2006/relationships"><Relationship Id="rId1" Type="http://schemas.openxmlformats.org/officeDocument/2006/relationships/slide" Target="../slides/slide56.xml"/></Relationships>

</file>

<file path=ppt/notesSlides/_rels/notesSlide57.xml.rels><?xml version="1.0" encoding="UTF-8" standalone="yes"?>
<Relationships xmlns="http://schemas.openxmlformats.org/package/2006/relationships"><Relationship Id="rId1" Type="http://schemas.openxmlformats.org/officeDocument/2006/relationships/slide" Target="../slides/slide57.xml"/></Relationships>

</file>

<file path=ppt/notesSlides/_rels/notesSlide58.xml.rels><?xml version="1.0" encoding="UTF-8" standalone="yes"?>
<Relationships xmlns="http://schemas.openxmlformats.org/package/2006/relationships"><Relationship Id="rId1" Type="http://schemas.openxmlformats.org/officeDocument/2006/relationships/slide" Target="../slides/slide58.xml"/></Relationships>

</file>

<file path=ppt/notesSlides/_rels/notesSlide59.xml.rels><?xml version="1.0" encoding="UTF-8" standalone="yes"?>
<Relationships xmlns="http://schemas.openxmlformats.org/package/2006/relationships"><Relationship Id="rId1" Type="http://schemas.openxmlformats.org/officeDocument/2006/relationships/slide" Target="../slides/slide59.xml"/></Relationships>

</file>

<file path=ppt/notesSlides/_rels/notesSlide60.xml.rels><?xml version="1.0" encoding="UTF-8" standalone="yes"?>
<Relationships xmlns="http://schemas.openxmlformats.org/package/2006/relationships"><Relationship Id="rId1" Type="http://schemas.openxmlformats.org/officeDocument/2006/relationships/slide" Target="../slides/slide60.xml"/></Relationships>

</file>

<file path=ppt/notesSlides/_rels/notesSlide61.xml.rels><?xml version="1.0" encoding="UTF-8" standalone="yes"?>
<Relationships xmlns="http://schemas.openxmlformats.org/package/2006/relationships"><Relationship Id="rId1" Type="http://schemas.openxmlformats.org/officeDocument/2006/relationships/slide" Target="../slides/slide61.xml"/></Relationships>

</file>

<file path=ppt/notesSlides/_rels/notesSlide62.xml.rels><?xml version="1.0" encoding="UTF-8" standalone="yes"?>
<Relationships xmlns="http://schemas.openxmlformats.org/package/2006/relationships"><Relationship Id="rId1" Type="http://schemas.openxmlformats.org/officeDocument/2006/relationships/slide" Target="../slides/slide62.xml"/></Relationships>

</file>

<file path=ppt/notesSlides/_rels/notesSlide63.xml.rels><?xml version="1.0" encoding="UTF-8" standalone="yes"?>
<Relationships xmlns="http://schemas.openxmlformats.org/package/2006/relationships"><Relationship Id="rId1" Type="http://schemas.openxmlformats.org/officeDocument/2006/relationships/slide" Target="../slides/slide63.xml"/></Relationships>

</file>

<file path=ppt/notesSlides/_rels/notesSlide64.xml.rels><?xml version="1.0" encoding="UTF-8" standalone="yes"?>
<Relationships xmlns="http://schemas.openxmlformats.org/package/2006/relationships"><Relationship Id="rId1" Type="http://schemas.openxmlformats.org/officeDocument/2006/relationships/slide" Target="../slides/slide64.xml"/></Relationships>

</file>

<file path=ppt/notesSlides/_rels/notesSlide65.xml.rels><?xml version="1.0" encoding="UTF-8" standalone="yes"?>
<Relationships xmlns="http://schemas.openxmlformats.org/package/2006/relationships"><Relationship Id="rId1" Type="http://schemas.openxmlformats.org/officeDocument/2006/relationships/slide" Target="../slides/slide65.xml"/></Relationships>

</file>

<file path=ppt/notesSlides/_rels/notesSlide66.xml.rels><?xml version="1.0" encoding="UTF-8" standalone="yes"?>
<Relationships xmlns="http://schemas.openxmlformats.org/package/2006/relationships"><Relationship Id="rId1" Type="http://schemas.openxmlformats.org/officeDocument/2006/relationships/slide" Target="../slides/slide66.xml"/></Relationships>

</file>

<file path=ppt/notesSlides/_rels/notesSlide67.xml.rels><?xml version="1.0" encoding="UTF-8" standalone="yes"?>
<Relationships xmlns="http://schemas.openxmlformats.org/package/2006/relationships"><Relationship Id="rId1" Type="http://schemas.openxmlformats.org/officeDocument/2006/relationships/slide" Target="../slides/slide67.xml"/></Relationships>

</file>

<file path=ppt/notesSlides/_rels/notesSlide68.xml.rels><?xml version="1.0" encoding="UTF-8" standalone="yes"?>
<Relationships xmlns="http://schemas.openxmlformats.org/package/2006/relationships"><Relationship Id="rId1" Type="http://schemas.openxmlformats.org/officeDocument/2006/relationships/slide" Target="../slides/slide68.xml"/></Relationships>

</file>

<file path=ppt/notesSlides/_rels/notesSlide69.xml.rels><?xml version="1.0" encoding="UTF-8" standalone="yes"?>
<Relationships xmlns="http://schemas.openxmlformats.org/package/2006/relationships"><Relationship Id="rId1" Type="http://schemas.openxmlformats.org/officeDocument/2006/relationships/slide" Target="../slides/slide69.xml"/></Relationships>

</file>

<file path=ppt/notesSlides/_rels/notesSlide70.xml.rels><?xml version="1.0" encoding="UTF-8" standalone="yes"?>
<Relationships xmlns="http://schemas.openxmlformats.org/package/2006/relationships"><Relationship Id="rId1" Type="http://schemas.openxmlformats.org/officeDocument/2006/relationships/slide" Target="../slides/slide70.xml"/></Relationships>

</file>

<file path=ppt/notesSlides/_rels/notesSlide71.xml.rels><?xml version="1.0" encoding="UTF-8" standalone="yes"?>
<Relationships xmlns="http://schemas.openxmlformats.org/package/2006/relationships"><Relationship Id="rId1" Type="http://schemas.openxmlformats.org/officeDocument/2006/relationships/slide" Target="../slides/slide71.xml"/></Relationships>

</file>

<file path=ppt/notesSlides/_rels/notesSlide72.xml.rels><?xml version="1.0" encoding="UTF-8" standalone="yes"?>
<Relationships xmlns="http://schemas.openxmlformats.org/package/2006/relationships"><Relationship Id="rId1" Type="http://schemas.openxmlformats.org/officeDocument/2006/relationships/slide" Target="../slides/slide72.xml"/></Relationships>

</file>

<file path=ppt/notesSlides/_rels/notesSlide73.xml.rels><?xml version="1.0" encoding="UTF-8" standalone="yes"?>
<Relationships xmlns="http://schemas.openxmlformats.org/package/2006/relationships"><Relationship Id="rId1" Type="http://schemas.openxmlformats.org/officeDocument/2006/relationships/slide" Target="../slides/slide73.xml"/></Relationships>

</file>

<file path=ppt/notesSlides/_rels/notesSlide74.xml.rels><?xml version="1.0" encoding="UTF-8" standalone="yes"?>
<Relationships xmlns="http://schemas.openxmlformats.org/package/2006/relationships"><Relationship Id="rId1" Type="http://schemas.openxmlformats.org/officeDocument/2006/relationships/slide" Target="../slides/slide74.xml"/></Relationships>

</file>

<file path=ppt/notesSlides/_rels/notesSlide75.xml.rels><?xml version="1.0" encoding="UTF-8" standalone="yes"?>
<Relationships xmlns="http://schemas.openxmlformats.org/package/2006/relationships"><Relationship Id="rId1" Type="http://schemas.openxmlformats.org/officeDocument/2006/relationships/slide" Target="../slides/slide75.xml"/></Relationships>

</file>

<file path=ppt/notesSlides/_rels/notesSlide76.xml.rels><?xml version="1.0" encoding="UTF-8" standalone="yes"?>
<Relationships xmlns="http://schemas.openxmlformats.org/package/2006/relationships"><Relationship Id="rId1" Type="http://schemas.openxmlformats.org/officeDocument/2006/relationships/slide" Target="../slides/slide76.xml"/></Relationships>

</file>

<file path=ppt/notesSlides/_rels/notesSlide77.xml.rels><?xml version="1.0" encoding="UTF-8" standalone="yes"?>
<Relationships xmlns="http://schemas.openxmlformats.org/package/2006/relationships"><Relationship Id="rId1" Type="http://schemas.openxmlformats.org/officeDocument/2006/relationships/slide" Target="../slides/slide77.xml"/></Relationships>

</file>

<file path=ppt/notesSlides/_rels/notesSlide78.xml.rels><?xml version="1.0" encoding="UTF-8" standalone="yes"?>
<Relationships xmlns="http://schemas.openxmlformats.org/package/2006/relationships"><Relationship Id="rId1" Type="http://schemas.openxmlformats.org/officeDocument/2006/relationships/slide" Target="../slides/slide78.xml"/></Relationships>

</file>

<file path=ppt/notesSlides/_rels/notesSlide79.xml.rels><?xml version="1.0" encoding="UTF-8" standalone="yes"?>
<Relationships xmlns="http://schemas.openxmlformats.org/package/2006/relationships"><Relationship Id="rId1" Type="http://schemas.openxmlformats.org/officeDocument/2006/relationships/slide" Target="../slides/slide79.xml"/></Relationships>

</file>

<file path=ppt/notesSlides/_rels/notesSlide80.xml.rels><?xml version="1.0" encoding="UTF-8" standalone="yes"?>
<Relationships xmlns="http://schemas.openxmlformats.org/package/2006/relationships"><Relationship Id="rId1" Type="http://schemas.openxmlformats.org/officeDocument/2006/relationships/slide" Target="../slides/slide80.xml"/></Relationships>

</file>

<file path=ppt/notesSlides/_rels/notesSlide81.xml.rels><?xml version="1.0" encoding="UTF-8" standalone="yes"?>
<Relationships xmlns="http://schemas.openxmlformats.org/package/2006/relationships"><Relationship Id="rId1" Type="http://schemas.openxmlformats.org/officeDocument/2006/relationships/slide" Target="../slides/slide81.xml"/></Relationships>

</file>

<file path=ppt/notesSlides/_rels/notesSlide82.xml.rels><?xml version="1.0" encoding="UTF-8" standalone="yes"?>
<Relationships xmlns="http://schemas.openxmlformats.org/package/2006/relationships"><Relationship Id="rId1" Type="http://schemas.openxmlformats.org/officeDocument/2006/relationships/slide" Target="../slides/slide82.xml"/></Relationships>

</file>

<file path=ppt/notesSlides/_rels/notesSlide83.xml.rels><?xml version="1.0" encoding="UTF-8" standalone="yes"?>
<Relationships xmlns="http://schemas.openxmlformats.org/package/2006/relationships"><Relationship Id="rId1" Type="http://schemas.openxmlformats.org/officeDocument/2006/relationships/slide" Target="../slides/slide83.xml"/></Relationships>

</file>

<file path=ppt/notesSlides/_rels/notesSlide84.xml.rels><?xml version="1.0" encoding="UTF-8" standalone="yes"?>
<Relationships xmlns="http://schemas.openxmlformats.org/package/2006/relationships"><Relationship Id="rId1" Type="http://schemas.openxmlformats.org/officeDocument/2006/relationships/slide" Target="../slides/slide84.xml"/></Relationships>

</file>

<file path=ppt/notesSlides/_rels/notesSlide85.xml.rels><?xml version="1.0" encoding="UTF-8" standalone="yes"?>
<Relationships xmlns="http://schemas.openxmlformats.org/package/2006/relationships"><Relationship Id="rId1" Type="http://schemas.openxmlformats.org/officeDocument/2006/relationships/slide" Target="../slides/slide85.xml"/></Relationships>

</file>

<file path=ppt/notesSlides/_rels/notesSlide86.xml.rels><?xml version="1.0" encoding="UTF-8" standalone="yes"?>
<Relationships xmlns="http://schemas.openxmlformats.org/package/2006/relationships"><Relationship Id="rId1" Type="http://schemas.openxmlformats.org/officeDocument/2006/relationships/slide" Target="../slides/slide86.xml"/></Relationships>

</file>

<file path=ppt/notesSlides/_rels/notesSlide87.xml.rels><?xml version="1.0" encoding="UTF-8" standalone="yes"?>
<Relationships xmlns="http://schemas.openxmlformats.org/package/2006/relationships"><Relationship Id="rId1" Type="http://schemas.openxmlformats.org/officeDocument/2006/relationships/slide" Target="../slides/slide87.xml"/></Relationships>

</file>

<file path=ppt/notesSlides/_rels/notesSlide88.xml.rels><?xml version="1.0" encoding="UTF-8" standalone="yes"?>
<Relationships xmlns="http://schemas.openxmlformats.org/package/2006/relationships"><Relationship Id="rId1" Type="http://schemas.openxmlformats.org/officeDocument/2006/relationships/slide" Target="../slides/slide88.xml"/></Relationships>

</file>

<file path=ppt/notesSlides/_rels/notesSlide89.xml.rels><?xml version="1.0" encoding="UTF-8" standalone="yes"?>
<Relationships xmlns="http://schemas.openxmlformats.org/package/2006/relationships"><Relationship Id="rId1" Type="http://schemas.openxmlformats.org/officeDocument/2006/relationships/slide" Target="../slides/slide89.xml"/></Relationships>

</file>

<file path=ppt/notesSlides/_rels/notesSlide90.xml.rels><?xml version="1.0" encoding="UTF-8" standalone="yes"?>
<Relationships xmlns="http://schemas.openxmlformats.org/package/2006/relationships"><Relationship Id="rId1" Type="http://schemas.openxmlformats.org/officeDocument/2006/relationships/slide" Target="../slides/slide90.xml"/></Relationships>

</file>

<file path=ppt/notesSlides/_rels/notesSlide91.xml.rels><?xml version="1.0" encoding="UTF-8" standalone="yes"?>
<Relationships xmlns="http://schemas.openxmlformats.org/package/2006/relationships"><Relationship Id="rId1" Type="http://schemas.openxmlformats.org/officeDocument/2006/relationships/slide" Target="../slides/slide91.xml"/></Relationships>

</file>

<file path=ppt/notesSlides/_rels/notesSlide92.xml.rels><?xml version="1.0" encoding="UTF-8" standalone="yes"?>
<Relationships xmlns="http://schemas.openxmlformats.org/package/2006/relationships"><Relationship Id="rId1" Type="http://schemas.openxmlformats.org/officeDocument/2006/relationships/slide" Target="../slides/slide92.xml"/></Relationships>

</file>

<file path=ppt/notesSlides/_rels/notesSlide93.xml.rels><?xml version="1.0" encoding="UTF-8" standalone="yes"?>
<Relationships xmlns="http://schemas.openxmlformats.org/package/2006/relationships"><Relationship Id="rId1" Type="http://schemas.openxmlformats.org/officeDocument/2006/relationships/slide" Target="../slides/slide93.xml"/></Relationships>

</file>

<file path=ppt/notesSlides/_rels/notesSlide94.xml.rels><?xml version="1.0" encoding="UTF-8" standalone="yes"?>
<Relationships xmlns="http://schemas.openxmlformats.org/package/2006/relationships"><Relationship Id="rId1" Type="http://schemas.openxmlformats.org/officeDocument/2006/relationships/slide" Target="../slides/slide94.xml"/></Relationships>

</file>

<file path=ppt/notesSlides/_rels/notesSlide95.xml.rels><?xml version="1.0" encoding="UTF-8" standalone="yes"?>
<Relationships xmlns="http://schemas.openxmlformats.org/package/2006/relationships"><Relationship Id="rId1" Type="http://schemas.openxmlformats.org/officeDocument/2006/relationships/slide" Target="../slides/slide95.xml"/></Relationships>

</file>

<file path=ppt/notesSlides/_rels/notesSlide96.xml.rels><?xml version="1.0" encoding="UTF-8" standalone="yes"?>
<Relationships xmlns="http://schemas.openxmlformats.org/package/2006/relationships"><Relationship Id="rId1" Type="http://schemas.openxmlformats.org/officeDocument/2006/relationships/slide" Target="../slides/slide96.xml"/></Relationships>

</file>

<file path=ppt/notesSlides/_rels/notesSlide97.xml.rels><?xml version="1.0" encoding="UTF-8" standalone="yes"?>
<Relationships xmlns="http://schemas.openxmlformats.org/package/2006/relationships"><Relationship Id="rId1" Type="http://schemas.openxmlformats.org/officeDocument/2006/relationships/slide" Target="../slides/slide97.xml"/></Relationships>

</file>

<file path=ppt/notesSlides/_rels/notesSlide98.xml.rels><?xml version="1.0" encoding="UTF-8" standalone="yes"?>
<Relationships xmlns="http://schemas.openxmlformats.org/package/2006/relationships"><Relationship Id="rId1" Type="http://schemas.openxmlformats.org/officeDocument/2006/relationships/slide" Target="../slides/slide98.xml"/></Relationships>

</file>

<file path=ppt/notesSlides/_rels/notesSlide99.xml.rels><?xml version="1.0" encoding="UTF-8" standalone="yes"?>
<Relationships xmlns="http://schemas.openxmlformats.org/package/2006/relationships"><Relationship Id="rId1" Type="http://schemas.openxmlformats.org/officeDocument/2006/relationships/slide" Target="../slides/slide99.xml"/></Relationships>

</file>

<file path=ppt/notesSlides/_rels/notesSlide100.xml.rels><?xml version="1.0" encoding="UTF-8" standalone="yes"?>
<Relationships xmlns="http://schemas.openxmlformats.org/package/2006/relationships"><Relationship Id="rId1" Type="http://schemas.openxmlformats.org/officeDocument/2006/relationships/slide" Target="../slides/slide100.xml"/></Relationships>

</file>

<file path=ppt/notesSlides/_rels/notesSlide101.xml.rels><?xml version="1.0" encoding="UTF-8" standalone="yes"?>
<Relationships xmlns="http://schemas.openxmlformats.org/package/2006/relationships"><Relationship Id="rId1" Type="http://schemas.openxmlformats.org/officeDocument/2006/relationships/slide" Target="../slides/slide101.xml"/></Relationships>

</file>

<file path=ppt/notesSlides/_rels/notesSlide102.xml.rels><?xml version="1.0" encoding="UTF-8" standalone="yes"?>
<Relationships xmlns="http://schemas.openxmlformats.org/package/2006/relationships"><Relationship Id="rId1" Type="http://schemas.openxmlformats.org/officeDocument/2006/relationships/slide" Target="../slides/slide102.xml"/></Relationships>

</file>

<file path=ppt/notesSlides/_rels/notesSlide103.xml.rels><?xml version="1.0" encoding="UTF-8" standalone="yes"?>
<Relationships xmlns="http://schemas.openxmlformats.org/package/2006/relationships"><Relationship Id="rId1" Type="http://schemas.openxmlformats.org/officeDocument/2006/relationships/slide" Target="../slides/slide103.xml"/></Relationships>

</file>

<file path=ppt/notesSlides/_rels/notesSlide104.xml.rels><?xml version="1.0" encoding="UTF-8" standalone="yes"?>
<Relationships xmlns="http://schemas.openxmlformats.org/package/2006/relationships"><Relationship Id="rId1" Type="http://schemas.openxmlformats.org/officeDocument/2006/relationships/slide" Target="../slides/slide104.xml"/></Relationships>
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2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/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82930" y="3118104"/>
            <a:ext cx="6606540" cy="211226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165860" y="5632704"/>
            <a:ext cx="5440679" cy="25146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388620" y="2313432"/>
            <a:ext cx="3380994" cy="66385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4002785" y="2313432"/>
            <a:ext cx="3380994" cy="66385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4.xml"/><Relationship Id="rId4" Type="http://schemas.openxmlformats.org/officeDocument/2006/relationships/slideLayout" Target="../slideLayouts/slideLayout6.xml"/><Relationship Id="rId5" Type="http://schemas.openxmlformats.org/officeDocument/2006/relationships/slideLayout" Target="../slideLayouts/slideLayout7.xml"/><Relationship Id="rId6" Type="http://schemas.openxmlformats.org/officeDocument/2006/relationships/theme" Target="../theme/theme1.xml"/></Relationships>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88620" y="402335"/>
            <a:ext cx="6995159" cy="16093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388620" y="2313432"/>
            <a:ext cx="6995159" cy="66385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2642616" y="9354312"/>
            <a:ext cx="2487167" cy="502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388620" y="9354312"/>
            <a:ext cx="1787652" cy="502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5596128" y="9354312"/>
            <a:ext cx="1787652" cy="502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Relationship Id="rId3" Type="http://schemas.openxmlformats.org/officeDocument/2006/relationships/notesSlide" Target="../notesSlides/notesSlide1.xml"/><Relationship Id="rId4" Type="http://schemas.openxmlformats.org/officeDocument/2006/relationships/slide" Target="slide1.xml"/></Relationships>
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.xml"/><Relationship Id="rId3" Type="http://schemas.openxmlformats.org/officeDocument/2006/relationships/slide" Target="slide2.xml"/></Relationships>
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.xml"/><Relationship Id="rId3" Type="http://schemas.openxmlformats.org/officeDocument/2006/relationships/slide" Target="slide3.xml"/></Relationships>
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.xml"/><Relationship Id="rId3" Type="http://schemas.openxmlformats.org/officeDocument/2006/relationships/slide" Target="slide4.xml"/></Relationships>
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.xml"/><Relationship Id="rId3" Type="http://schemas.openxmlformats.org/officeDocument/2006/relationships/slide" Target="slide5.xml"/></Relationships>
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.xml"/><Relationship Id="rId3" Type="http://schemas.openxmlformats.org/officeDocument/2006/relationships/slide" Target="slide6.xml"/></Relationships>
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Relationship Id="rId3" Type="http://schemas.openxmlformats.org/officeDocument/2006/relationships/slide" Target="slide7.xml"/></Relationships>
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Relationship Id="rId3" Type="http://schemas.openxmlformats.org/officeDocument/2006/relationships/slide" Target="slide8.xml"/></Relationships>
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Relationship Id="rId3" Type="http://schemas.openxmlformats.org/officeDocument/2006/relationships/slide" Target="slide9.xml"/></Relationships>
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Relationship Id="rId3" Type="http://schemas.openxmlformats.org/officeDocument/2006/relationships/slide" Target="slide10.xml"/></Relationships>
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Relationship Id="rId3" Type="http://schemas.openxmlformats.org/officeDocument/2006/relationships/slide" Target="slide11.xml"/></Relationships>
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.xml"/><Relationship Id="rId3" Type="http://schemas.openxmlformats.org/officeDocument/2006/relationships/slide" Target="slide12.xml"/></Relationships>
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Relationship Id="rId3" Type="http://schemas.openxmlformats.org/officeDocument/2006/relationships/slide" Target="slide13.xml"/></Relationships>
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.xml"/><Relationship Id="rId3" Type="http://schemas.openxmlformats.org/officeDocument/2006/relationships/slide" Target="slide14.xml"/></Relationships>
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.xml"/><Relationship Id="rId3" Type="http://schemas.openxmlformats.org/officeDocument/2006/relationships/slide" Target="slide15.xml"/></Relationships>
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.xml"/><Relationship Id="rId3" Type="http://schemas.openxmlformats.org/officeDocument/2006/relationships/slide" Target="slide16.xml"/></Relationships>
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.xml"/><Relationship Id="rId3" Type="http://schemas.openxmlformats.org/officeDocument/2006/relationships/slide" Target="slide17.xml"/></Relationships>
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.xml"/><Relationship Id="rId3" Type="http://schemas.openxmlformats.org/officeDocument/2006/relationships/slide" Target="slide18.xml"/></Relationships>
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.xml"/><Relationship Id="rId3" Type="http://schemas.openxmlformats.org/officeDocument/2006/relationships/slide" Target="slide19.xml"/></Relationships>
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0.xml"/><Relationship Id="rId3" Type="http://schemas.openxmlformats.org/officeDocument/2006/relationships/slide" Target="slide20.xml"/></Relationships>
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1.xml"/><Relationship Id="rId3" Type="http://schemas.openxmlformats.org/officeDocument/2006/relationships/slide" Target="slide21.xml"/></Relationships>
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2.xml"/><Relationship Id="rId3" Type="http://schemas.openxmlformats.org/officeDocument/2006/relationships/slide" Target="slide22.xml"/></Relationships>
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3.xml"/><Relationship Id="rId3" Type="http://schemas.openxmlformats.org/officeDocument/2006/relationships/slide" Target="slide23.xml"/></Relationships>
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4.xml"/><Relationship Id="rId3" Type="http://schemas.openxmlformats.org/officeDocument/2006/relationships/slide" Target="slide24.xml"/></Relationships>
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5.xml"/><Relationship Id="rId3" Type="http://schemas.openxmlformats.org/officeDocument/2006/relationships/slide" Target="slide25.xml"/></Relationships>
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6.xml"/><Relationship Id="rId3" Type="http://schemas.openxmlformats.org/officeDocument/2006/relationships/slide" Target="slide26.xml"/></Relationships>
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7.xml"/><Relationship Id="rId3" Type="http://schemas.openxmlformats.org/officeDocument/2006/relationships/slide" Target="slide27.xml"/></Relationships>
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8.xml"/><Relationship Id="rId3" Type="http://schemas.openxmlformats.org/officeDocument/2006/relationships/slide" Target="slide28.xml"/></Relationships>
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9.xml"/><Relationship Id="rId3" Type="http://schemas.openxmlformats.org/officeDocument/2006/relationships/slide" Target="slide29.xml"/></Relationships>
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0.xml"/><Relationship Id="rId3" Type="http://schemas.openxmlformats.org/officeDocument/2006/relationships/slide" Target="slide30.xml"/></Relationships>
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1.xml"/><Relationship Id="rId3" Type="http://schemas.openxmlformats.org/officeDocument/2006/relationships/slide" Target="slide31.xml"/></Relationships>
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2.xml"/><Relationship Id="rId3" Type="http://schemas.openxmlformats.org/officeDocument/2006/relationships/slide" Target="slide32.xml"/></Relationships>
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3.xml"/><Relationship Id="rId3" Type="http://schemas.openxmlformats.org/officeDocument/2006/relationships/slide" Target="slide33.xml"/></Relationships>
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4.xml"/><Relationship Id="rId3" Type="http://schemas.openxmlformats.org/officeDocument/2006/relationships/slide" Target="slide34.xml"/></Relationships>
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5.xml"/><Relationship Id="rId3" Type="http://schemas.openxmlformats.org/officeDocument/2006/relationships/slide" Target="slide35.xml"/></Relationships>
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6.xml"/><Relationship Id="rId3" Type="http://schemas.openxmlformats.org/officeDocument/2006/relationships/slide" Target="slide36.xml"/></Relationships>
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7.xml"/><Relationship Id="rId3" Type="http://schemas.openxmlformats.org/officeDocument/2006/relationships/slide" Target="slide37.xml"/></Relationships>
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8.xml"/><Relationship Id="rId3" Type="http://schemas.openxmlformats.org/officeDocument/2006/relationships/slide" Target="slide38.xml"/></Relationships>
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9.xml"/><Relationship Id="rId3" Type="http://schemas.openxmlformats.org/officeDocument/2006/relationships/slide" Target="slide39.xml"/></Relationships>
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0.xml"/><Relationship Id="rId3" Type="http://schemas.openxmlformats.org/officeDocument/2006/relationships/slide" Target="slide40.xml"/></Relationships>
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1.xml"/><Relationship Id="rId3" Type="http://schemas.openxmlformats.org/officeDocument/2006/relationships/slide" Target="slide41.xml"/></Relationships>
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2.xml"/><Relationship Id="rId3" Type="http://schemas.openxmlformats.org/officeDocument/2006/relationships/slide" Target="slide42.xml"/></Relationships>
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3.xml"/><Relationship Id="rId3" Type="http://schemas.openxmlformats.org/officeDocument/2006/relationships/slide" Target="slide43.xml"/></Relationships>
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4.xml"/><Relationship Id="rId3" Type="http://schemas.openxmlformats.org/officeDocument/2006/relationships/slide" Target="slide44.xml"/></Relationships>
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5.xml"/><Relationship Id="rId3" Type="http://schemas.openxmlformats.org/officeDocument/2006/relationships/slide" Target="slide45.xml"/></Relationships>
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6.xml"/><Relationship Id="rId3" Type="http://schemas.openxmlformats.org/officeDocument/2006/relationships/slide" Target="slide46.xml"/></Relationships>
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7.xml"/><Relationship Id="rId3" Type="http://schemas.openxmlformats.org/officeDocument/2006/relationships/slide" Target="slide47.xml"/></Relationships>
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8.xml"/><Relationship Id="rId3" Type="http://schemas.openxmlformats.org/officeDocument/2006/relationships/slide" Target="slide48.xml"/></Relationships>
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49.xml"/><Relationship Id="rId3" Type="http://schemas.openxmlformats.org/officeDocument/2006/relationships/slide" Target="slide49.xml"/></Relationships>
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0.xml"/><Relationship Id="rId3" Type="http://schemas.openxmlformats.org/officeDocument/2006/relationships/slide" Target="slide50.xml"/></Relationships>
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1.xml"/><Relationship Id="rId3" Type="http://schemas.openxmlformats.org/officeDocument/2006/relationships/slide" Target="slide51.xml"/></Relationships>
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2.xml"/><Relationship Id="rId3" Type="http://schemas.openxmlformats.org/officeDocument/2006/relationships/slide" Target="slide52.xml"/></Relationships>
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3.xml"/><Relationship Id="rId3" Type="http://schemas.openxmlformats.org/officeDocument/2006/relationships/slide" Target="slide53.xml"/></Relationships>
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4.xml"/><Relationship Id="rId3" Type="http://schemas.openxmlformats.org/officeDocument/2006/relationships/slide" Target="slide54.xml"/></Relationships>
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5.xml"/><Relationship Id="rId3" Type="http://schemas.openxmlformats.org/officeDocument/2006/relationships/slide" Target="slide55.xml"/></Relationships>
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6.xml"/><Relationship Id="rId3" Type="http://schemas.openxmlformats.org/officeDocument/2006/relationships/slide" Target="slide56.xml"/></Relationships>
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7.xml"/><Relationship Id="rId3" Type="http://schemas.openxmlformats.org/officeDocument/2006/relationships/slide" Target="slide57.xml"/></Relationships>
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8.xml"/><Relationship Id="rId3" Type="http://schemas.openxmlformats.org/officeDocument/2006/relationships/slide" Target="slide58.xml"/></Relationships>
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9.xml"/><Relationship Id="rId3" Type="http://schemas.openxmlformats.org/officeDocument/2006/relationships/slide" Target="slide59.xml"/></Relationships>
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0.xml"/><Relationship Id="rId3" Type="http://schemas.openxmlformats.org/officeDocument/2006/relationships/slide" Target="slide60.xml"/></Relationships>
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1.xml"/><Relationship Id="rId3" Type="http://schemas.openxmlformats.org/officeDocument/2006/relationships/slide" Target="slide61.xml"/></Relationships>
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2.xml"/><Relationship Id="rId3" Type="http://schemas.openxmlformats.org/officeDocument/2006/relationships/slide" Target="slide62.xml"/></Relationships>
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3.xml"/><Relationship Id="rId3" Type="http://schemas.openxmlformats.org/officeDocument/2006/relationships/slide" Target="slide63.xml"/></Relationships>
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4.xml"/><Relationship Id="rId3" Type="http://schemas.openxmlformats.org/officeDocument/2006/relationships/slide" Target="slide64.xml"/></Relationships>
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5.xml"/><Relationship Id="rId3" Type="http://schemas.openxmlformats.org/officeDocument/2006/relationships/slide" Target="slide65.xml"/></Relationships>
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6.xml"/><Relationship Id="rId3" Type="http://schemas.openxmlformats.org/officeDocument/2006/relationships/slide" Target="slide66.xml"/></Relationships>
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7.xml"/><Relationship Id="rId3" Type="http://schemas.openxmlformats.org/officeDocument/2006/relationships/slide" Target="slide67.xml"/></Relationships>
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8.xml"/><Relationship Id="rId3" Type="http://schemas.openxmlformats.org/officeDocument/2006/relationships/slide" Target="slide68.xml"/></Relationships>
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9.xml"/><Relationship Id="rId3" Type="http://schemas.openxmlformats.org/officeDocument/2006/relationships/slide" Target="slide69.xml"/></Relationships>
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0.xml"/><Relationship Id="rId3" Type="http://schemas.openxmlformats.org/officeDocument/2006/relationships/slide" Target="slide70.xml"/></Relationships>
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1.xml"/><Relationship Id="rId3" Type="http://schemas.openxmlformats.org/officeDocument/2006/relationships/slide" Target="slide71.xml"/></Relationships>
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2.xml"/><Relationship Id="rId3" Type="http://schemas.openxmlformats.org/officeDocument/2006/relationships/slide" Target="slide72.xml"/></Relationships>
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3.xml"/><Relationship Id="rId3" Type="http://schemas.openxmlformats.org/officeDocument/2006/relationships/slide" Target="slide73.xml"/></Relationships>
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4.xml"/><Relationship Id="rId3" Type="http://schemas.openxmlformats.org/officeDocument/2006/relationships/slide" Target="slide74.xml"/></Relationships>
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5.xml"/><Relationship Id="rId3" Type="http://schemas.openxmlformats.org/officeDocument/2006/relationships/slide" Target="slide75.xml"/></Relationships>
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6.xml"/><Relationship Id="rId3" Type="http://schemas.openxmlformats.org/officeDocument/2006/relationships/slide" Target="slide76.xml"/></Relationships>
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7.xml"/><Relationship Id="rId3" Type="http://schemas.openxmlformats.org/officeDocument/2006/relationships/slide" Target="slide77.xml"/></Relationships>
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8.xml"/><Relationship Id="rId3" Type="http://schemas.openxmlformats.org/officeDocument/2006/relationships/slide" Target="slide78.xml"/></Relationships>
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9.xml"/><Relationship Id="rId3" Type="http://schemas.openxmlformats.org/officeDocument/2006/relationships/slide" Target="slide79.xml"/></Relationships>
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0.xml"/><Relationship Id="rId3" Type="http://schemas.openxmlformats.org/officeDocument/2006/relationships/slide" Target="slide80.xml"/></Relationships>
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1.xml"/><Relationship Id="rId3" Type="http://schemas.openxmlformats.org/officeDocument/2006/relationships/slide" Target="slide81.xml"/></Relationships>
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2.xml"/><Relationship Id="rId3" Type="http://schemas.openxmlformats.org/officeDocument/2006/relationships/slide" Target="slide82.xml"/></Relationships>
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3.xml"/><Relationship Id="rId3" Type="http://schemas.openxmlformats.org/officeDocument/2006/relationships/slide" Target="slide83.xml"/></Relationships>
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4.xml"/><Relationship Id="rId3" Type="http://schemas.openxmlformats.org/officeDocument/2006/relationships/slide" Target="slide84.xml"/></Relationships>
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5.xml"/><Relationship Id="rId3" Type="http://schemas.openxmlformats.org/officeDocument/2006/relationships/slide" Target="slide85.xml"/></Relationships>
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6.xml"/><Relationship Id="rId3" Type="http://schemas.openxmlformats.org/officeDocument/2006/relationships/slide" Target="slide86.xml"/></Relationships>
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7.xml"/><Relationship Id="rId3" Type="http://schemas.openxmlformats.org/officeDocument/2006/relationships/slide" Target="slide87.xml"/></Relationships>
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8.xml"/><Relationship Id="rId3" Type="http://schemas.openxmlformats.org/officeDocument/2006/relationships/slide" Target="slide88.xml"/></Relationships>
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9.xml"/><Relationship Id="rId3" Type="http://schemas.openxmlformats.org/officeDocument/2006/relationships/slide" Target="slide89.xml"/></Relationships>
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0.xml"/><Relationship Id="rId3" Type="http://schemas.openxmlformats.org/officeDocument/2006/relationships/slide" Target="slide90.xml"/></Relationships>
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1.xml"/><Relationship Id="rId3" Type="http://schemas.openxmlformats.org/officeDocument/2006/relationships/slide" Target="slide91.xml"/></Relationships>
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2.xml"/><Relationship Id="rId3" Type="http://schemas.openxmlformats.org/officeDocument/2006/relationships/slide" Target="slide92.xml"/></Relationships>
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3.xml"/><Relationship Id="rId3" Type="http://schemas.openxmlformats.org/officeDocument/2006/relationships/slide" Target="slide93.xml"/></Relationships>
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4.xml"/><Relationship Id="rId3" Type="http://schemas.openxmlformats.org/officeDocument/2006/relationships/slide" Target="slide94.xml"/></Relationships>
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5.xml"/><Relationship Id="rId3" Type="http://schemas.openxmlformats.org/officeDocument/2006/relationships/slide" Target="slide95.xml"/></Relationships>
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6.xml"/><Relationship Id="rId3" Type="http://schemas.openxmlformats.org/officeDocument/2006/relationships/slide" Target="slide96.xml"/></Relationships>
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7.xml"/><Relationship Id="rId3" Type="http://schemas.openxmlformats.org/officeDocument/2006/relationships/slide" Target="slide97.xml"/></Relationships>
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8.xml"/><Relationship Id="rId3" Type="http://schemas.openxmlformats.org/officeDocument/2006/relationships/slide" Target="slide98.xml"/></Relationships>
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9.xml"/><Relationship Id="rId3" Type="http://schemas.openxmlformats.org/officeDocument/2006/relationships/slide" Target="slide99.xml"/></Relationships>
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0.xml"/><Relationship Id="rId3" Type="http://schemas.openxmlformats.org/officeDocument/2006/relationships/slide" Target="slide100.xml"/></Relationships>
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1.xml"/><Relationship Id="rId3" Type="http://schemas.openxmlformats.org/officeDocument/2006/relationships/slide" Target="slide101.xml"/></Relationships>
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2.xml"/><Relationship Id="rId3" Type="http://schemas.openxmlformats.org/officeDocument/2006/relationships/slide" Target="slide102.xml"/></Relationships>
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3.xml"/><Relationship Id="rId3" Type="http://schemas.openxmlformats.org/officeDocument/2006/relationships/slide" Target="slide103.xml"/></Relationships>
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4.xml"/><Relationship Id="rId3" Type="http://schemas.openxmlformats.org/officeDocument/2006/relationships/slide" Target="slide104.xml"/></Relationships>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851652" y="9019657"/>
            <a:ext cx="665480" cy="44195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14300">
              <a:lnSpc>
                <a:spcPts val="1140"/>
              </a:lnSpc>
            </a:pPr>
            <a:r>
              <a:rPr dirty="0" sz="1000" spc="-15">
                <a:latin typeface="Arial"/>
                <a:cs typeface="Arial"/>
              </a:rPr>
              <a:t>Pag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o: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on: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ss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ate: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628892" y="9019657"/>
            <a:ext cx="516890" cy="441959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256540">
              <a:lnSpc>
                <a:spcPts val="114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-i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ig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ts val="1110"/>
              </a:lnSpc>
            </a:pPr>
            <a:r>
              <a:rPr dirty="0" sz="1000" spc="-10">
                <a:latin typeface="Arial"/>
                <a:cs typeface="Arial"/>
              </a:rPr>
              <a:t>12/15/1</a:t>
            </a:r>
            <a:r>
              <a:rPr dirty="0" sz="1000" spc="-1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645920" y="2225039"/>
            <a:ext cx="5120640" cy="3006090"/>
          </a:xfrm>
          <a:custGeom>
            <a:avLst/>
            <a:gdLst/>
            <a:ahLst/>
            <a:cxnLst/>
            <a:rect l="l" t="t" r="r" b="b"/>
            <a:pathLst>
              <a:path w="5120640" h="3006090">
                <a:moveTo>
                  <a:pt x="4506163" y="0"/>
                </a:moveTo>
                <a:lnTo>
                  <a:pt x="614476" y="0"/>
                </a:lnTo>
                <a:lnTo>
                  <a:pt x="548932" y="4660"/>
                </a:lnTo>
                <a:lnTo>
                  <a:pt x="491324" y="9918"/>
                </a:lnTo>
                <a:lnTo>
                  <a:pt x="376885" y="38328"/>
                </a:lnTo>
                <a:lnTo>
                  <a:pt x="270116" y="86423"/>
                </a:lnTo>
                <a:lnTo>
                  <a:pt x="179984" y="148945"/>
                </a:lnTo>
                <a:lnTo>
                  <a:pt x="106768" y="221399"/>
                </a:lnTo>
                <a:lnTo>
                  <a:pt x="49161" y="307822"/>
                </a:lnTo>
                <a:lnTo>
                  <a:pt x="16382" y="398907"/>
                </a:lnTo>
                <a:lnTo>
                  <a:pt x="0" y="500367"/>
                </a:lnTo>
                <a:lnTo>
                  <a:pt x="0" y="2505722"/>
                </a:lnTo>
                <a:lnTo>
                  <a:pt x="16382" y="2607183"/>
                </a:lnTo>
                <a:lnTo>
                  <a:pt x="49161" y="2698267"/>
                </a:lnTo>
                <a:lnTo>
                  <a:pt x="106768" y="2784690"/>
                </a:lnTo>
                <a:lnTo>
                  <a:pt x="179984" y="2857131"/>
                </a:lnTo>
                <a:lnTo>
                  <a:pt x="270116" y="2919666"/>
                </a:lnTo>
                <a:lnTo>
                  <a:pt x="376885" y="2967761"/>
                </a:lnTo>
                <a:lnTo>
                  <a:pt x="491324" y="2996171"/>
                </a:lnTo>
                <a:lnTo>
                  <a:pt x="548932" y="3001429"/>
                </a:lnTo>
                <a:lnTo>
                  <a:pt x="614476" y="3006090"/>
                </a:lnTo>
                <a:lnTo>
                  <a:pt x="4506163" y="3006090"/>
                </a:lnTo>
                <a:lnTo>
                  <a:pt x="4571707" y="3001429"/>
                </a:lnTo>
                <a:lnTo>
                  <a:pt x="4629315" y="2996171"/>
                </a:lnTo>
                <a:lnTo>
                  <a:pt x="4743767" y="2967761"/>
                </a:lnTo>
                <a:lnTo>
                  <a:pt x="4850523" y="2919666"/>
                </a:lnTo>
                <a:lnTo>
                  <a:pt x="4940642" y="2857131"/>
                </a:lnTo>
                <a:lnTo>
                  <a:pt x="5013871" y="2784690"/>
                </a:lnTo>
                <a:lnTo>
                  <a:pt x="5071478" y="2698267"/>
                </a:lnTo>
                <a:lnTo>
                  <a:pt x="5104257" y="2607183"/>
                </a:lnTo>
                <a:lnTo>
                  <a:pt x="5120639" y="2505722"/>
                </a:lnTo>
                <a:lnTo>
                  <a:pt x="5120639" y="500367"/>
                </a:lnTo>
                <a:lnTo>
                  <a:pt x="5104257" y="398907"/>
                </a:lnTo>
                <a:lnTo>
                  <a:pt x="5071478" y="307822"/>
                </a:lnTo>
                <a:lnTo>
                  <a:pt x="5013871" y="221399"/>
                </a:lnTo>
                <a:lnTo>
                  <a:pt x="4940642" y="148945"/>
                </a:lnTo>
                <a:lnTo>
                  <a:pt x="4850523" y="86423"/>
                </a:lnTo>
                <a:lnTo>
                  <a:pt x="4743767" y="38328"/>
                </a:lnTo>
                <a:lnTo>
                  <a:pt x="4629315" y="9918"/>
                </a:lnTo>
                <a:lnTo>
                  <a:pt x="4571707" y="4660"/>
                </a:lnTo>
                <a:lnTo>
                  <a:pt x="4506163" y="0"/>
                </a:lnTo>
                <a:close/>
              </a:path>
            </a:pathLst>
          </a:custGeom>
          <a:solidFill>
            <a:srgbClr val="E6E6E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1645920" y="2225039"/>
            <a:ext cx="5120640" cy="3006090"/>
          </a:xfrm>
          <a:custGeom>
            <a:avLst/>
            <a:gdLst/>
            <a:ahLst/>
            <a:cxnLst/>
            <a:rect l="l" t="t" r="r" b="b"/>
            <a:pathLst>
              <a:path w="5120640" h="3006090">
                <a:moveTo>
                  <a:pt x="614476" y="0"/>
                </a:moveTo>
                <a:lnTo>
                  <a:pt x="548932" y="4660"/>
                </a:lnTo>
                <a:lnTo>
                  <a:pt x="491324" y="9918"/>
                </a:lnTo>
                <a:lnTo>
                  <a:pt x="376885" y="38328"/>
                </a:lnTo>
                <a:lnTo>
                  <a:pt x="270116" y="86423"/>
                </a:lnTo>
                <a:lnTo>
                  <a:pt x="179984" y="148945"/>
                </a:lnTo>
                <a:lnTo>
                  <a:pt x="106768" y="221399"/>
                </a:lnTo>
                <a:lnTo>
                  <a:pt x="49161" y="307822"/>
                </a:lnTo>
                <a:lnTo>
                  <a:pt x="16382" y="398907"/>
                </a:lnTo>
                <a:lnTo>
                  <a:pt x="0" y="500367"/>
                </a:lnTo>
                <a:lnTo>
                  <a:pt x="0" y="2505722"/>
                </a:lnTo>
                <a:lnTo>
                  <a:pt x="16382" y="2607183"/>
                </a:lnTo>
                <a:lnTo>
                  <a:pt x="49161" y="2698267"/>
                </a:lnTo>
                <a:lnTo>
                  <a:pt x="106768" y="2784690"/>
                </a:lnTo>
                <a:lnTo>
                  <a:pt x="179984" y="2857131"/>
                </a:lnTo>
                <a:lnTo>
                  <a:pt x="270116" y="2919666"/>
                </a:lnTo>
                <a:lnTo>
                  <a:pt x="376885" y="2967761"/>
                </a:lnTo>
                <a:lnTo>
                  <a:pt x="491324" y="2996171"/>
                </a:lnTo>
                <a:lnTo>
                  <a:pt x="548932" y="3001429"/>
                </a:lnTo>
                <a:lnTo>
                  <a:pt x="614476" y="3006090"/>
                </a:lnTo>
                <a:lnTo>
                  <a:pt x="4506163" y="3006090"/>
                </a:lnTo>
                <a:lnTo>
                  <a:pt x="4571707" y="3001429"/>
                </a:lnTo>
                <a:lnTo>
                  <a:pt x="4629315" y="2996171"/>
                </a:lnTo>
                <a:lnTo>
                  <a:pt x="4743767" y="2967761"/>
                </a:lnTo>
                <a:lnTo>
                  <a:pt x="4850523" y="2919666"/>
                </a:lnTo>
                <a:lnTo>
                  <a:pt x="4940642" y="2857131"/>
                </a:lnTo>
                <a:lnTo>
                  <a:pt x="5013871" y="2784690"/>
                </a:lnTo>
                <a:lnTo>
                  <a:pt x="5071478" y="2698267"/>
                </a:lnTo>
                <a:lnTo>
                  <a:pt x="5104257" y="2607183"/>
                </a:lnTo>
                <a:lnTo>
                  <a:pt x="5120639" y="2505722"/>
                </a:lnTo>
                <a:lnTo>
                  <a:pt x="5120639" y="500367"/>
                </a:lnTo>
                <a:lnTo>
                  <a:pt x="5104257" y="398907"/>
                </a:lnTo>
                <a:lnTo>
                  <a:pt x="5071478" y="307822"/>
                </a:lnTo>
                <a:lnTo>
                  <a:pt x="5013871" y="221399"/>
                </a:lnTo>
                <a:lnTo>
                  <a:pt x="4940642" y="148945"/>
                </a:lnTo>
                <a:lnTo>
                  <a:pt x="4850523" y="86423"/>
                </a:lnTo>
                <a:lnTo>
                  <a:pt x="4743767" y="38328"/>
                </a:lnTo>
                <a:lnTo>
                  <a:pt x="4629315" y="9918"/>
                </a:lnTo>
                <a:lnTo>
                  <a:pt x="4571707" y="4660"/>
                </a:lnTo>
                <a:lnTo>
                  <a:pt x="4506163" y="0"/>
                </a:lnTo>
                <a:lnTo>
                  <a:pt x="614476" y="0"/>
                </a:lnTo>
                <a:close/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914400" y="1059192"/>
            <a:ext cx="4114799" cy="58037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1715516" y="2515564"/>
            <a:ext cx="4964430" cy="170497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ctr">
              <a:lnSpc>
                <a:spcPct val="100000"/>
              </a:lnSpc>
            </a:pPr>
            <a:r>
              <a:rPr dirty="0" sz="1000" spc="5" b="1">
                <a:latin typeface="Arial"/>
                <a:cs typeface="Arial"/>
              </a:rPr>
              <a:t>M</a:t>
            </a:r>
            <a:r>
              <a:rPr dirty="0" sz="1000" spc="-45" b="1">
                <a:latin typeface="Arial"/>
                <a:cs typeface="Arial"/>
              </a:rPr>
              <a:t>A</a:t>
            </a:r>
            <a:r>
              <a:rPr dirty="0" sz="1000" spc="-10" b="1">
                <a:latin typeface="Arial"/>
                <a:cs typeface="Arial"/>
              </a:rPr>
              <a:t>R</a:t>
            </a:r>
            <a:r>
              <a:rPr dirty="0" sz="1000" spc="-10" b="1">
                <a:latin typeface="Arial"/>
                <a:cs typeface="Arial"/>
              </a:rPr>
              <a:t>I</a:t>
            </a:r>
            <a:r>
              <a:rPr dirty="0" sz="1000" spc="0" b="1">
                <a:latin typeface="Arial"/>
                <a:cs typeface="Arial"/>
              </a:rPr>
              <a:t>T</a:t>
            </a:r>
            <a:r>
              <a:rPr dirty="0" sz="1000" spc="-10" b="1">
                <a:latin typeface="Arial"/>
                <a:cs typeface="Arial"/>
              </a:rPr>
              <a:t>I</a:t>
            </a:r>
            <a:r>
              <a:rPr dirty="0" sz="1000" spc="5" b="1">
                <a:latin typeface="Arial"/>
                <a:cs typeface="Arial"/>
              </a:rPr>
              <a:t>M</a:t>
            </a:r>
            <a:r>
              <a:rPr dirty="0" sz="1000" spc="-10" b="1">
                <a:latin typeface="Arial"/>
                <a:cs typeface="Arial"/>
              </a:rPr>
              <a:t>E</a:t>
            </a:r>
            <a:r>
              <a:rPr dirty="0" sz="1000" spc="-10" b="1">
                <a:latin typeface="Arial"/>
                <a:cs typeface="Arial"/>
              </a:rPr>
              <a:t> </a:t>
            </a:r>
            <a:r>
              <a:rPr dirty="0" sz="1000" spc="-10" b="1">
                <a:latin typeface="Arial"/>
                <a:cs typeface="Arial"/>
              </a:rPr>
              <a:t>H</a:t>
            </a:r>
            <a:r>
              <a:rPr dirty="0" sz="1000" spc="-15" b="1">
                <a:latin typeface="Arial"/>
                <a:cs typeface="Arial"/>
              </a:rPr>
              <a:t>E</a:t>
            </a:r>
            <a:r>
              <a:rPr dirty="0" sz="1000" spc="-10" b="1">
                <a:latin typeface="Arial"/>
                <a:cs typeface="Arial"/>
              </a:rPr>
              <a:t>L</a:t>
            </a:r>
            <a:r>
              <a:rPr dirty="0" sz="1000" spc="-10" b="1">
                <a:latin typeface="Arial"/>
                <a:cs typeface="Arial"/>
              </a:rPr>
              <a:t>I</a:t>
            </a:r>
            <a:r>
              <a:rPr dirty="0" sz="1000" spc="-10" b="1">
                <a:latin typeface="Arial"/>
                <a:cs typeface="Arial"/>
              </a:rPr>
              <a:t>C</a:t>
            </a:r>
            <a:r>
              <a:rPr dirty="0" sz="1000" spc="-5" b="1">
                <a:latin typeface="Arial"/>
                <a:cs typeface="Arial"/>
              </a:rPr>
              <a:t>O</a:t>
            </a:r>
            <a:r>
              <a:rPr dirty="0" sz="1000" spc="-15" b="1">
                <a:latin typeface="Arial"/>
                <a:cs typeface="Arial"/>
              </a:rPr>
              <a:t>P</a:t>
            </a:r>
            <a:r>
              <a:rPr dirty="0" sz="1000" spc="0" b="1">
                <a:latin typeface="Arial"/>
                <a:cs typeface="Arial"/>
              </a:rPr>
              <a:t>T</a:t>
            </a:r>
            <a:r>
              <a:rPr dirty="0" sz="1000" spc="-15" b="1">
                <a:latin typeface="Arial"/>
                <a:cs typeface="Arial"/>
              </a:rPr>
              <a:t>E</a:t>
            </a:r>
            <a:r>
              <a:rPr dirty="0" sz="1000" spc="-10" b="1">
                <a:latin typeface="Arial"/>
                <a:cs typeface="Arial"/>
              </a:rPr>
              <a:t>RS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algn="ctr">
              <a:lnSpc>
                <a:spcPts val="1170"/>
              </a:lnSpc>
            </a:pPr>
            <a:r>
              <a:rPr dirty="0" sz="1000" spc="-15">
                <a:latin typeface="Arial"/>
                <a:cs typeface="Arial"/>
              </a:rPr>
              <a:t>352</a:t>
            </a:r>
            <a:r>
              <a:rPr dirty="0" sz="1000" spc="-10">
                <a:latin typeface="Arial"/>
                <a:cs typeface="Arial"/>
              </a:rPr>
              <a:t>0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AD</a:t>
            </a:r>
            <a:endParaRPr sz="1000">
              <a:latin typeface="Arial"/>
              <a:cs typeface="Arial"/>
            </a:endParaRPr>
          </a:p>
          <a:p>
            <a:pPr algn="ctr">
              <a:lnSpc>
                <a:spcPts val="1170"/>
              </a:lnSpc>
            </a:pP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ME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K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99603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elephone</a:t>
            </a:r>
            <a:r>
              <a:rPr dirty="0" sz="1000" spc="-5">
                <a:latin typeface="Arial"/>
                <a:cs typeface="Arial"/>
              </a:rPr>
              <a:t>: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(</a:t>
            </a:r>
            <a:r>
              <a:rPr dirty="0" sz="1000" spc="-15">
                <a:latin typeface="Arial"/>
                <a:cs typeface="Arial"/>
              </a:rPr>
              <a:t>907</a:t>
            </a:r>
            <a:r>
              <a:rPr dirty="0" sz="1000" spc="-5">
                <a:latin typeface="Arial"/>
                <a:cs typeface="Arial"/>
              </a:rPr>
              <a:t>)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235</a:t>
            </a:r>
            <a:r>
              <a:rPr dirty="0" sz="1000">
                <a:latin typeface="Arial"/>
                <a:cs typeface="Arial"/>
              </a:rPr>
              <a:t>-</a:t>
            </a:r>
            <a:r>
              <a:rPr dirty="0" sz="1000" spc="-15">
                <a:latin typeface="Arial"/>
                <a:cs typeface="Arial"/>
              </a:rPr>
              <a:t>7771</a:t>
            </a:r>
            <a:endParaRPr sz="1000">
              <a:latin typeface="Arial"/>
              <a:cs typeface="Arial"/>
            </a:endParaRPr>
          </a:p>
          <a:p>
            <a:pPr algn="ctr" marL="12700" marR="5080">
              <a:lnSpc>
                <a:spcPct val="196700"/>
              </a:lnSpc>
              <a:spcBef>
                <a:spcPts val="850"/>
              </a:spcBef>
            </a:pPr>
            <a:r>
              <a:rPr dirty="0" sz="12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200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200" spc="-5" b="1">
                <a:solidFill>
                  <a:srgbClr val="FF0000"/>
                </a:solidFill>
                <a:latin typeface="Arial"/>
                <a:cs typeface="Arial"/>
              </a:rPr>
              <a:t>NT</a:t>
            </a:r>
            <a:r>
              <a:rPr dirty="0" sz="120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200" spc="-5" b="1">
                <a:solidFill>
                  <a:srgbClr val="FF0000"/>
                </a:solidFill>
                <a:latin typeface="Arial"/>
                <a:cs typeface="Arial"/>
              </a:rPr>
              <a:t>NU</a:t>
            </a:r>
            <a:r>
              <a:rPr dirty="0" sz="1200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200" spc="-5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z="1200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2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200" spc="-40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20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200" spc="-5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200" spc="5" b="1">
                <a:solidFill>
                  <a:srgbClr val="FF0000"/>
                </a:solidFill>
                <a:latin typeface="Arial"/>
                <a:cs typeface="Arial"/>
              </a:rPr>
              <a:t>W</a:t>
            </a:r>
            <a:r>
              <a:rPr dirty="0" sz="1200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200" spc="-5" b="1">
                <a:solidFill>
                  <a:srgbClr val="FF0000"/>
                </a:solidFill>
                <a:latin typeface="Arial"/>
                <a:cs typeface="Arial"/>
              </a:rPr>
              <a:t>RTH</a:t>
            </a:r>
            <a:r>
              <a:rPr dirty="0" sz="120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2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200" b="1">
                <a:solidFill>
                  <a:srgbClr val="FF0000"/>
                </a:solidFill>
                <a:latin typeface="Arial"/>
                <a:cs typeface="Arial"/>
              </a:rPr>
              <a:t>ESS</a:t>
            </a:r>
            <a:r>
              <a:rPr dirty="0" sz="12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200" spc="-5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200" spc="-40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20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200" spc="-5" b="1">
                <a:solidFill>
                  <a:srgbClr val="FF0000"/>
                </a:solidFill>
                <a:latin typeface="Arial"/>
                <a:cs typeface="Arial"/>
              </a:rPr>
              <a:t>NT</a:t>
            </a:r>
            <a:r>
              <a:rPr dirty="0" sz="1200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2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200" spc="-40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200" spc="-5" b="1">
                <a:solidFill>
                  <a:srgbClr val="FF0000"/>
                </a:solidFill>
                <a:latin typeface="Arial"/>
                <a:cs typeface="Arial"/>
              </a:rPr>
              <a:t>NC</a:t>
            </a:r>
            <a:r>
              <a:rPr dirty="0" sz="1200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2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200" b="1">
                <a:solidFill>
                  <a:srgbClr val="FF0000"/>
                </a:solidFill>
                <a:latin typeface="Arial"/>
                <a:cs typeface="Arial"/>
              </a:rPr>
              <a:t>P</a:t>
            </a:r>
            <a:r>
              <a:rPr dirty="0" sz="1200" spc="-5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200" b="1">
                <a:solidFill>
                  <a:srgbClr val="FF0000"/>
                </a:solidFill>
                <a:latin typeface="Arial"/>
                <a:cs typeface="Arial"/>
              </a:rPr>
              <a:t>OG</a:t>
            </a:r>
            <a:r>
              <a:rPr dirty="0" sz="1200" spc="-5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200" spc="-40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2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200" spc="-5" b="1">
                <a:solidFill>
                  <a:srgbClr val="FF0000"/>
                </a:solidFill>
                <a:latin typeface="Arial"/>
                <a:cs typeface="Arial"/>
              </a:rPr>
              <a:t> (C</a:t>
            </a:r>
            <a:r>
              <a:rPr dirty="0" sz="1200" spc="-40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200" spc="-5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200" b="1">
                <a:solidFill>
                  <a:srgbClr val="FF0000"/>
                </a:solidFill>
                <a:latin typeface="Arial"/>
                <a:cs typeface="Arial"/>
              </a:rPr>
              <a:t>P)</a:t>
            </a:r>
            <a:r>
              <a:rPr dirty="0" sz="120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200" spc="-40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200" spc="-5" b="1">
                <a:solidFill>
                  <a:srgbClr val="FF0000"/>
                </a:solidFill>
                <a:latin typeface="Arial"/>
                <a:cs typeface="Arial"/>
              </a:rPr>
              <a:t>TT</a:t>
            </a:r>
            <a:r>
              <a:rPr dirty="0" sz="1200" spc="-40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200" spc="-5" b="1">
                <a:solidFill>
                  <a:srgbClr val="FF0000"/>
                </a:solidFill>
                <a:latin typeface="Arial"/>
                <a:cs typeface="Arial"/>
              </a:rPr>
              <a:t>CHM</a:t>
            </a:r>
            <a:r>
              <a:rPr dirty="0" sz="1200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2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200" b="1">
                <a:solidFill>
                  <a:srgbClr val="FF0000"/>
                </a:solidFill>
                <a:latin typeface="Arial"/>
                <a:cs typeface="Arial"/>
              </a:rPr>
              <a:t>T A</a:t>
            </a:r>
            <a:endParaRPr sz="12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675379" y="4728073"/>
            <a:ext cx="1044575" cy="1524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000" spc="-10" b="1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dirty="0" sz="1000" spc="-10" b="1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dirty="0" sz="1000" spc="-5" b="1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dirty="0" sz="1000" spc="-5" b="1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dirty="0" sz="1000" spc="0" b="1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dirty="0" sz="1000" spc="-50" b="1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dirty="0" sz="1000" spc="-15" b="1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dirty="0" sz="1000" spc="-10" b="1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dirty="0" sz="1000" spc="-5" b="1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dirty="0" sz="1000" spc="-10" b="1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dirty="0" sz="1000" spc="-45" b="1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dirty="0" sz="1000" spc="-10" b="1">
                <a:solidFill>
                  <a:srgbClr val="0000FF"/>
                </a:solidFill>
                <a:latin typeface="Arial"/>
                <a:cs typeface="Arial"/>
              </a:rPr>
              <a:t>RDS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930395" y="7127927"/>
            <a:ext cx="4599940" cy="89979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just" marL="12700" marR="5080">
              <a:lnSpc>
                <a:spcPct val="96400"/>
              </a:lnSpc>
            </a:pPr>
            <a:r>
              <a:rPr dirty="0" sz="1100" spc="-5">
                <a:solidFill>
                  <a:srgbClr val="FF0000"/>
                </a:solidFill>
                <a:latin typeface="Arial"/>
                <a:cs typeface="Arial"/>
              </a:rPr>
              <a:t>PR</a:t>
            </a:r>
            <a:r>
              <a:rPr dirty="0" sz="1100" spc="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spc="-5">
                <a:solidFill>
                  <a:srgbClr val="FF0000"/>
                </a:solidFill>
                <a:latin typeface="Arial"/>
                <a:cs typeface="Arial"/>
              </a:rPr>
              <a:t>PR</a:t>
            </a:r>
            <a:r>
              <a:rPr dirty="0" sz="1100" spc="5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5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>
                <a:solidFill>
                  <a:srgbClr val="FF0000"/>
                </a:solidFill>
                <a:latin typeface="Arial"/>
                <a:cs typeface="Arial"/>
              </a:rPr>
              <a:t>ARY</a:t>
            </a:r>
            <a:r>
              <a:rPr dirty="0" sz="1100">
                <a:solidFill>
                  <a:srgbClr val="FF0000"/>
                </a:solidFill>
                <a:latin typeface="Arial"/>
                <a:cs typeface="Arial"/>
              </a:rPr>
              <a:t>:  </a:t>
            </a:r>
            <a:r>
              <a:rPr dirty="0" sz="1100" spc="6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AL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000">
                <a:solidFill>
                  <a:srgbClr val="FF0000"/>
                </a:solidFill>
                <a:latin typeface="Arial"/>
                <a:cs typeface="Arial"/>
              </a:rPr>
              <a:t>  </a:t>
            </a:r>
            <a:r>
              <a:rPr dirty="0" sz="1000" spc="13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H</a:t>
            </a:r>
            <a:r>
              <a:rPr dirty="0" sz="1000" spc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000">
                <a:solidFill>
                  <a:srgbClr val="FF0000"/>
                </a:solidFill>
                <a:latin typeface="Arial"/>
                <a:cs typeface="Arial"/>
              </a:rPr>
              <a:t>  </a:t>
            </a:r>
            <a:r>
              <a:rPr dirty="0" sz="1000" spc="13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ESE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VE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D.</a:t>
            </a:r>
            <a:r>
              <a:rPr dirty="0" sz="1000">
                <a:solidFill>
                  <a:srgbClr val="FF0000"/>
                </a:solidFill>
                <a:latin typeface="Arial"/>
                <a:cs typeface="Arial"/>
              </a:rPr>
              <a:t>  </a:t>
            </a:r>
            <a:r>
              <a:rPr dirty="0" sz="1000" spc="13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NO</a:t>
            </a:r>
            <a:r>
              <a:rPr dirty="0" sz="1000">
                <a:solidFill>
                  <a:srgbClr val="FF0000"/>
                </a:solidFill>
                <a:latin typeface="Arial"/>
                <a:cs typeface="Arial"/>
              </a:rPr>
              <a:t>   </a:t>
            </a:r>
            <a:r>
              <a:rPr dirty="0" sz="1000" spc="-13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P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000">
                <a:solidFill>
                  <a:srgbClr val="FF0000"/>
                </a:solidFill>
                <a:latin typeface="Arial"/>
                <a:cs typeface="Arial"/>
              </a:rPr>
              <a:t>  </a:t>
            </a:r>
            <a:r>
              <a:rPr dirty="0" sz="1000" spc="12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dirty="0" sz="1000">
                <a:solidFill>
                  <a:srgbClr val="FF0000"/>
                </a:solidFill>
                <a:latin typeface="Arial"/>
                <a:cs typeface="Arial"/>
              </a:rPr>
              <a:t>  </a:t>
            </a:r>
            <a:r>
              <a:rPr dirty="0" sz="1000" spc="12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H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 D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CU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ME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NT</a:t>
            </a:r>
            <a:r>
              <a:rPr dirty="0" sz="100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3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MA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Y</a:t>
            </a:r>
            <a:r>
              <a:rPr dirty="0" sz="1000" spc="11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000" spc="12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EP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DUC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000" spc="13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114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SMI</a:t>
            </a:r>
            <a:r>
              <a:rPr dirty="0" sz="1000" spc="0">
                <a:solidFill>
                  <a:srgbClr val="FF0000"/>
                </a:solidFill>
                <a:latin typeface="Arial"/>
                <a:cs typeface="Arial"/>
              </a:rPr>
              <a:t>TT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000" spc="114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000" spc="114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NY</a:t>
            </a:r>
            <a:r>
              <a:rPr dirty="0" sz="1000" spc="10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RM</a:t>
            </a:r>
            <a:r>
              <a:rPr dirty="0" sz="1000" spc="114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Y</a:t>
            </a:r>
            <a:r>
              <a:rPr dirty="0" sz="1000">
                <a:solidFill>
                  <a:srgbClr val="FF0000"/>
                </a:solidFill>
                <a:latin typeface="Arial"/>
                <a:cs typeface="Arial"/>
              </a:rPr>
              <a:t>   </a:t>
            </a:r>
            <a:r>
              <a:rPr dirty="0" sz="1000" spc="-7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NY</a:t>
            </a:r>
            <a:r>
              <a:rPr dirty="0" sz="1000">
                <a:solidFill>
                  <a:srgbClr val="FF0000"/>
                </a:solidFill>
                <a:latin typeface="Arial"/>
                <a:cs typeface="Arial"/>
              </a:rPr>
              <a:t>   </a:t>
            </a:r>
            <a:r>
              <a:rPr dirty="0" sz="1000" spc="-7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MEA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,</a:t>
            </a:r>
            <a:r>
              <a:rPr dirty="0" sz="1000">
                <a:solidFill>
                  <a:srgbClr val="FF0000"/>
                </a:solidFill>
                <a:latin typeface="Arial"/>
                <a:cs typeface="Arial"/>
              </a:rPr>
              <a:t>   </a:t>
            </a:r>
            <a:r>
              <a:rPr dirty="0" sz="1000" spc="-6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ELE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000" spc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000">
                <a:solidFill>
                  <a:srgbClr val="FF0000"/>
                </a:solidFill>
                <a:latin typeface="Arial"/>
                <a:cs typeface="Arial"/>
              </a:rPr>
              <a:t>   </a:t>
            </a:r>
            <a:r>
              <a:rPr dirty="0" sz="1000" spc="-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>
                <a:solidFill>
                  <a:srgbClr val="FF0000"/>
                </a:solidFill>
                <a:latin typeface="Arial"/>
                <a:cs typeface="Arial"/>
              </a:rPr>
              <a:t>   </a:t>
            </a:r>
            <a:r>
              <a:rPr dirty="0" sz="1000" spc="-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ME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CH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AL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,</a:t>
            </a:r>
            <a:r>
              <a:rPr dirty="0" sz="1000">
                <a:solidFill>
                  <a:srgbClr val="FF0000"/>
                </a:solidFill>
                <a:latin typeface="Arial"/>
                <a:cs typeface="Arial"/>
              </a:rPr>
              <a:t>   </a:t>
            </a:r>
            <a:r>
              <a:rPr dirty="0" sz="1000" spc="-7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NC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UD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NG</a:t>
            </a:r>
            <a:r>
              <a:rPr dirty="0" sz="1000">
                <a:solidFill>
                  <a:srgbClr val="FF0000"/>
                </a:solidFill>
                <a:latin typeface="Arial"/>
                <a:cs typeface="Arial"/>
              </a:rPr>
              <a:t>   </a:t>
            </a:r>
            <a:r>
              <a:rPr dirty="0" sz="1000" spc="-6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Y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P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H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P</a:t>
            </a:r>
            <a:r>
              <a:rPr dirty="0" sz="1000" spc="-30">
                <a:solidFill>
                  <a:srgbClr val="FF0000"/>
                </a:solidFill>
                <a:latin typeface="Arial"/>
                <a:cs typeface="Arial"/>
              </a:rPr>
              <a:t>Y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,</a:t>
            </a:r>
            <a:r>
              <a:rPr dirty="0" sz="1000" spc="10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RD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NG</a:t>
            </a:r>
            <a:r>
              <a:rPr dirty="0" sz="1000" spc="11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10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000" spc="8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dirty="0" sz="1000" spc="9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NY</a:t>
            </a:r>
            <a:r>
              <a:rPr dirty="0" sz="1000" spc="7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NF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MA</a:t>
            </a:r>
            <a:r>
              <a:rPr dirty="0" sz="1000" spc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000" spc="9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000" spc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ND</a:t>
            </a:r>
            <a:r>
              <a:rPr dirty="0" sz="1000" spc="9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000" spc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IEVA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000" spc="9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000" spc="-30">
                <a:solidFill>
                  <a:srgbClr val="FF0000"/>
                </a:solidFill>
                <a:latin typeface="Arial"/>
                <a:cs typeface="Arial"/>
              </a:rPr>
              <a:t>Y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000" spc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000" spc="9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45">
                <a:solidFill>
                  <a:srgbClr val="FF0000"/>
                </a:solidFill>
                <a:latin typeface="Arial"/>
                <a:cs typeface="Arial"/>
              </a:rPr>
              <a:t>W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000" spc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H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UT</a:t>
            </a:r>
            <a:r>
              <a:rPr dirty="0" sz="1000" spc="10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X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P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ES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000" spc="9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45">
                <a:solidFill>
                  <a:srgbClr val="FF0000"/>
                </a:solidFill>
                <a:latin typeface="Arial"/>
                <a:cs typeface="Arial"/>
              </a:rPr>
              <a:t>W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000" spc="0">
                <a:solidFill>
                  <a:srgbClr val="FF0000"/>
                </a:solidFill>
                <a:latin typeface="Arial"/>
                <a:cs typeface="Arial"/>
              </a:rPr>
              <a:t>TT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000" spc="9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PE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MISSI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000" spc="9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MA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000" spc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IM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H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ELI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P</a:t>
            </a:r>
            <a:r>
              <a:rPr dirty="0" sz="1000" spc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000" spc="-1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-15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.</a:t>
            </a:r>
            <a:r>
              <a:rPr dirty="0" sz="1000" spc="-5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0" b="1">
                <a:solidFill>
                  <a:srgbClr val="FF0000"/>
                </a:solidFill>
                <a:latin typeface="Symbol"/>
                <a:cs typeface="Symbol"/>
              </a:rPr>
              <a:t></a:t>
            </a:r>
            <a:r>
              <a:rPr dirty="0" sz="1000" spc="40" b="1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dirty="0" sz="1000" spc="-15" b="1">
                <a:solidFill>
                  <a:srgbClr val="FF0000"/>
                </a:solidFill>
                <a:latin typeface="Arial"/>
                <a:cs typeface="Arial"/>
              </a:rPr>
              <a:t>201</a:t>
            </a:r>
            <a:r>
              <a:rPr dirty="0" sz="1000" spc="-10" b="1">
                <a:solidFill>
                  <a:srgbClr val="FF0000"/>
                </a:solidFill>
                <a:latin typeface="Arial"/>
                <a:cs typeface="Arial"/>
              </a:rPr>
              <a:t>4</a:t>
            </a:r>
            <a:r>
              <a:rPr dirty="0" sz="1000" spc="-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5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0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000" spc="-1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000" spc="-1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000" spc="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000" spc="-1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000" spc="5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000" spc="-10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0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000" spc="-10" b="1">
                <a:solidFill>
                  <a:srgbClr val="FF0000"/>
                </a:solidFill>
                <a:latin typeface="Arial"/>
                <a:cs typeface="Arial"/>
              </a:rPr>
              <a:t>H</a:t>
            </a:r>
            <a:r>
              <a:rPr dirty="0" sz="1000" spc="-1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0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000" spc="-1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000" spc="-10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0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000" spc="-15" b="1">
                <a:solidFill>
                  <a:srgbClr val="FF0000"/>
                </a:solidFill>
                <a:latin typeface="Arial"/>
                <a:cs typeface="Arial"/>
              </a:rPr>
              <a:t>P</a:t>
            </a:r>
            <a:r>
              <a:rPr dirty="0" sz="1000" spc="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000" spc="-1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000" spc="-10" b="1">
                <a:solidFill>
                  <a:srgbClr val="FF0000"/>
                </a:solidFill>
                <a:latin typeface="Arial"/>
                <a:cs typeface="Arial"/>
              </a:rPr>
              <a:t>RS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21640" y="550343"/>
            <a:ext cx="174752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15" b="1">
                <a:latin typeface="Arial"/>
                <a:cs typeface="Arial"/>
              </a:rPr>
              <a:t>M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ME </a:t>
            </a:r>
            <a:r>
              <a:rPr dirty="0" sz="1100" spc="-10" b="1">
                <a:latin typeface="Arial"/>
                <a:cs typeface="Arial"/>
              </a:rPr>
              <a:t>H</a:t>
            </a:r>
            <a:r>
              <a:rPr dirty="0" sz="1100" spc="-5" b="1">
                <a:latin typeface="Arial"/>
                <a:cs typeface="Arial"/>
              </a:rPr>
              <a:t>EL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spc="-10" b="1">
                <a:latin typeface="Arial"/>
                <a:cs typeface="Arial"/>
              </a:rPr>
              <a:t>C</a:t>
            </a:r>
            <a:r>
              <a:rPr dirty="0" sz="1100" spc="5" b="1">
                <a:latin typeface="Arial"/>
                <a:cs typeface="Arial"/>
              </a:rPr>
              <a:t>O</a:t>
            </a:r>
            <a:r>
              <a:rPr dirty="0" sz="1100" spc="-5" b="1">
                <a:latin typeface="Arial"/>
                <a:cs typeface="Arial"/>
              </a:rPr>
              <a:t>P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E</a:t>
            </a:r>
            <a:r>
              <a:rPr dirty="0" sz="1100" spc="-10" b="1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021071" y="55186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285480" y="823532"/>
            <a:ext cx="54038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89535">
              <a:lnSpc>
                <a:spcPct val="95600"/>
              </a:lnSpc>
            </a:pPr>
            <a:r>
              <a:rPr dirty="0" sz="800">
                <a:latin typeface="Arial"/>
                <a:cs typeface="Arial"/>
              </a:rPr>
              <a:t>P</a:t>
            </a:r>
            <a:r>
              <a:rPr dirty="0" sz="800" spc="-5">
                <a:latin typeface="Arial"/>
                <a:cs typeface="Arial"/>
              </a:rPr>
              <a:t>ag</a:t>
            </a:r>
            <a:r>
              <a:rPr dirty="0" sz="800">
                <a:latin typeface="Arial"/>
                <a:cs typeface="Arial"/>
              </a:rPr>
              <a:t>e </a:t>
            </a:r>
            <a:r>
              <a:rPr dirty="0" sz="800" spc="-5">
                <a:latin typeface="Arial"/>
                <a:cs typeface="Arial"/>
              </a:rPr>
              <a:t>No:</a:t>
            </a:r>
            <a:r>
              <a:rPr dirty="0" sz="800" spc="-5">
                <a:latin typeface="Arial"/>
                <a:cs typeface="Arial"/>
              </a:rPr>
              <a:t> </a:t>
            </a:r>
            <a:r>
              <a:rPr dirty="0" sz="800" spc="-5">
                <a:latin typeface="Arial"/>
                <a:cs typeface="Arial"/>
              </a:rPr>
              <a:t>Re</a:t>
            </a:r>
            <a:r>
              <a:rPr dirty="0" sz="800" spc="-10">
                <a:latin typeface="Arial"/>
                <a:cs typeface="Arial"/>
              </a:rPr>
              <a:t>v</a:t>
            </a:r>
            <a:r>
              <a:rPr dirty="0" sz="800">
                <a:latin typeface="Arial"/>
                <a:cs typeface="Arial"/>
              </a:rPr>
              <a:t>i</a:t>
            </a:r>
            <a:r>
              <a:rPr dirty="0" sz="800" spc="5">
                <a:latin typeface="Arial"/>
                <a:cs typeface="Arial"/>
              </a:rPr>
              <a:t>s</a:t>
            </a:r>
            <a:r>
              <a:rPr dirty="0" sz="800">
                <a:latin typeface="Arial"/>
                <a:cs typeface="Arial"/>
              </a:rPr>
              <a:t>i</a:t>
            </a:r>
            <a:r>
              <a:rPr dirty="0" sz="800" spc="-5">
                <a:latin typeface="Arial"/>
                <a:cs typeface="Arial"/>
              </a:rPr>
              <a:t>on:</a:t>
            </a:r>
            <a:r>
              <a:rPr dirty="0" sz="800" spc="-5">
                <a:latin typeface="Arial"/>
                <a:cs typeface="Arial"/>
              </a:rPr>
              <a:t> </a:t>
            </a:r>
            <a:r>
              <a:rPr dirty="0" sz="800">
                <a:latin typeface="Arial"/>
                <a:cs typeface="Arial"/>
              </a:rPr>
              <a:t>I</a:t>
            </a:r>
            <a:r>
              <a:rPr dirty="0" sz="800" spc="-10">
                <a:latin typeface="Arial"/>
                <a:cs typeface="Arial"/>
              </a:rPr>
              <a:t>s</a:t>
            </a:r>
            <a:r>
              <a:rPr dirty="0" sz="800" spc="5">
                <a:latin typeface="Arial"/>
                <a:cs typeface="Arial"/>
              </a:rPr>
              <a:t>s</a:t>
            </a:r>
            <a:r>
              <a:rPr dirty="0" sz="800" spc="-5">
                <a:latin typeface="Arial"/>
                <a:cs typeface="Arial"/>
              </a:rPr>
              <a:t>u</a:t>
            </a:r>
            <a:r>
              <a:rPr dirty="0" sz="800">
                <a:latin typeface="Arial"/>
                <a:cs typeface="Arial"/>
              </a:rPr>
              <a:t>e </a:t>
            </a:r>
            <a:r>
              <a:rPr dirty="0" sz="800" spc="-5">
                <a:latin typeface="Arial"/>
                <a:cs typeface="Arial"/>
              </a:rPr>
              <a:t>Da</a:t>
            </a:r>
            <a:r>
              <a:rPr dirty="0" sz="800">
                <a:latin typeface="Arial"/>
                <a:cs typeface="Arial"/>
              </a:rPr>
              <a:t>t</a:t>
            </a:r>
            <a:r>
              <a:rPr dirty="0" sz="800" spc="-15">
                <a:latin typeface="Arial"/>
                <a:cs typeface="Arial"/>
              </a:rPr>
              <a:t>e</a:t>
            </a:r>
            <a:r>
              <a:rPr dirty="0" sz="800">
                <a:latin typeface="Arial"/>
                <a:cs typeface="Arial"/>
              </a:rPr>
              <a:t>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36228" y="823532"/>
            <a:ext cx="518159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40"/>
              </a:lnSpc>
            </a:pPr>
            <a:r>
              <a:rPr dirty="0" sz="800">
                <a:latin typeface="Arial"/>
                <a:cs typeface="Arial"/>
              </a:rPr>
              <a:t>A</a:t>
            </a:r>
            <a:r>
              <a:rPr dirty="0" sz="800" spc="-5">
                <a:latin typeface="Arial"/>
                <a:cs typeface="Arial"/>
              </a:rPr>
              <a:t>-</a:t>
            </a:r>
            <a:r>
              <a:rPr dirty="0" sz="800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0"/>
              </a:lnSpc>
              <a:spcBef>
                <a:spcPts val="50"/>
              </a:spcBef>
            </a:pPr>
            <a:r>
              <a:rPr dirty="0" sz="800" spc="-15">
                <a:latin typeface="Arial"/>
                <a:cs typeface="Arial"/>
              </a:rPr>
              <a:t>O</a:t>
            </a:r>
            <a:r>
              <a:rPr dirty="0" sz="800" spc="-20">
                <a:latin typeface="Arial"/>
                <a:cs typeface="Arial"/>
              </a:rPr>
              <a:t>r</a:t>
            </a:r>
            <a:r>
              <a:rPr dirty="0" sz="800" spc="-15">
                <a:latin typeface="Arial"/>
                <a:cs typeface="Arial"/>
              </a:rPr>
              <a:t>i</a:t>
            </a:r>
            <a:r>
              <a:rPr dirty="0" sz="800">
                <a:latin typeface="Arial"/>
                <a:cs typeface="Arial"/>
              </a:rPr>
              <a:t>g</a:t>
            </a:r>
            <a:r>
              <a:rPr dirty="0" sz="800">
                <a:latin typeface="Arial"/>
                <a:cs typeface="Arial"/>
              </a:rPr>
              <a:t> </a:t>
            </a:r>
            <a:r>
              <a:rPr dirty="0" sz="800" spc="-20">
                <a:latin typeface="Arial"/>
                <a:cs typeface="Arial"/>
              </a:rPr>
              <a:t>1</a:t>
            </a:r>
            <a:r>
              <a:rPr dirty="0" sz="800" spc="-15">
                <a:latin typeface="Arial"/>
                <a:cs typeface="Arial"/>
              </a:rPr>
              <a:t>2</a:t>
            </a:r>
            <a:r>
              <a:rPr dirty="0" sz="800" spc="-10">
                <a:latin typeface="Arial"/>
                <a:cs typeface="Arial"/>
              </a:rPr>
              <a:t>/</a:t>
            </a:r>
            <a:r>
              <a:rPr dirty="0" sz="800" spc="-15">
                <a:latin typeface="Arial"/>
                <a:cs typeface="Arial"/>
              </a:rPr>
              <a:t>1</a:t>
            </a:r>
            <a:r>
              <a:rPr dirty="0" sz="800" spc="-30">
                <a:latin typeface="Arial"/>
                <a:cs typeface="Arial"/>
              </a:rPr>
              <a:t>5</a:t>
            </a:r>
            <a:r>
              <a:rPr dirty="0" sz="800" spc="-10">
                <a:latin typeface="Arial"/>
                <a:cs typeface="Arial"/>
              </a:rPr>
              <a:t>/</a:t>
            </a:r>
            <a:r>
              <a:rPr dirty="0" sz="800" spc="-20">
                <a:latin typeface="Arial"/>
                <a:cs typeface="Arial"/>
              </a:rPr>
              <a:t>2</a:t>
            </a:r>
            <a:r>
              <a:rPr dirty="0" sz="800" spc="-30">
                <a:latin typeface="Arial"/>
                <a:cs typeface="Arial"/>
              </a:rPr>
              <a:t>0</a:t>
            </a:r>
            <a:r>
              <a:rPr dirty="0" sz="800" spc="-15">
                <a:latin typeface="Arial"/>
                <a:cs typeface="Arial"/>
              </a:rPr>
              <a:t>1</a:t>
            </a:r>
            <a:r>
              <a:rPr dirty="0" sz="800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795776" y="1295579"/>
            <a:ext cx="165481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b="1">
                <a:latin typeface="Arial"/>
                <a:cs typeface="Arial"/>
              </a:rPr>
              <a:t>D </a:t>
            </a:r>
            <a:r>
              <a:rPr dirty="0" sz="1100" spc="-5" b="1">
                <a:latin typeface="Arial"/>
                <a:cs typeface="Arial"/>
              </a:rPr>
              <a:t>L</a:t>
            </a:r>
            <a:r>
              <a:rPr dirty="0" sz="1100" spc="5" b="1">
                <a:latin typeface="Arial"/>
                <a:cs typeface="Arial"/>
              </a:rPr>
              <a:t>IS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spc="-10" b="1">
                <a:latin typeface="Arial"/>
                <a:cs typeface="Arial"/>
              </a:rPr>
              <a:t>NG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287400" y="1610105"/>
          <a:ext cx="9493885" cy="53943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11573"/>
                <a:gridCol w="8252466"/>
              </a:tblGrid>
              <a:tr h="286512">
                <a:tc>
                  <a:txBody>
                    <a:bodyPr/>
                    <a:lstStyle/>
                    <a:p>
                      <a:pPr marL="76835">
                        <a:lnSpc>
                          <a:spcPct val="100000"/>
                        </a:lnSpc>
                      </a:pPr>
                      <a:r>
                        <a:rPr dirty="0" sz="11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100" spc="-1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100" spc="-5" b="1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100" b="1">
                          <a:latin typeface="Times New Roman"/>
                          <a:cs typeface="Times New Roman"/>
                        </a:rPr>
                        <a:t>K</a:t>
                      </a:r>
                      <a:r>
                        <a:rPr dirty="0" sz="1100" spc="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100" spc="-10" b="1">
                          <a:latin typeface="Times New Roman"/>
                          <a:cs typeface="Times New Roman"/>
                        </a:rPr>
                        <a:t>NU</a:t>
                      </a:r>
                      <a:r>
                        <a:rPr dirty="0" sz="1100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100" spc="5" b="1">
                          <a:latin typeface="Times New Roman"/>
                          <a:cs typeface="Times New Roman"/>
                        </a:rPr>
                        <a:t>B</a:t>
                      </a:r>
                      <a:r>
                        <a:rPr dirty="0" sz="11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100" b="1">
                          <a:latin typeface="Times New Roman"/>
                          <a:cs typeface="Times New Roman"/>
                        </a:rPr>
                        <a:t>R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9525">
                        <a:lnSpc>
                          <a:spcPct val="100000"/>
                        </a:lnSpc>
                      </a:pPr>
                      <a:r>
                        <a:rPr dirty="0" sz="1100" spc="-10" b="1">
                          <a:latin typeface="Times New Roman"/>
                          <a:cs typeface="Times New Roman"/>
                        </a:rPr>
                        <a:t>D</a:t>
                      </a:r>
                      <a:r>
                        <a:rPr dirty="0" sz="1100" spc="-5" b="1">
                          <a:latin typeface="Times New Roman"/>
                          <a:cs typeface="Times New Roman"/>
                        </a:rPr>
                        <a:t>ES</a:t>
                      </a:r>
                      <a:r>
                        <a:rPr dirty="0" sz="1100" spc="-10" b="1">
                          <a:latin typeface="Times New Roman"/>
                          <a:cs typeface="Times New Roman"/>
                        </a:rPr>
                        <a:t>CR</a:t>
                      </a:r>
                      <a:r>
                        <a:rPr dirty="0" sz="1100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100" spc="5" b="1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dirty="0" sz="11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100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1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100" b="1">
                          <a:latin typeface="Times New Roman"/>
                          <a:cs typeface="Times New Roman"/>
                        </a:rPr>
                        <a:t>N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2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-10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H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CK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1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42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°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BO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ST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L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7828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90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°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10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BO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ST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L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2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DY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CA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LL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U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D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V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1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AFCU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1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AN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TI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-10" b="1">
                          <a:latin typeface="Times New Roman"/>
                          <a:cs typeface="Times New Roman"/>
                        </a:rPr>
                        <a:t>Q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UE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AD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J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U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ST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NT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1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B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ADE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BOL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NI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AD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J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U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ST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NT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1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UN-F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D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OTO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B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AD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ES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1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TI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V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-15" b="1">
                          <a:latin typeface="Times New Roman"/>
                          <a:cs typeface="Times New Roman"/>
                        </a:rPr>
                        <a:t>U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FR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TI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1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CYC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-15" b="1">
                          <a:latin typeface="Times New Roman"/>
                          <a:cs typeface="Times New Roman"/>
                        </a:rPr>
                        <a:t>U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FR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-15" b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TI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AD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J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U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NT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2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-10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V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RN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1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W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VO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BO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-10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NT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TI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1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DR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VE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H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T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7828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TI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sz="1000" spc="-15" b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U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1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IT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CH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H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AN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K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S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2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N1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spc="-10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NG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1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N2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spc="-10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NG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1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AX</a:t>
                      </a:r>
                      <a:r>
                        <a:rPr dirty="0" sz="1000" spc="-20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-15" b="1">
                          <a:latin typeface="Times New Roman"/>
                          <a:cs typeface="Times New Roman"/>
                        </a:rPr>
                        <a:t>U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NG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PP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NG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H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CK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2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1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CH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H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B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NG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TIO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2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VA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L/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NT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1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CU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-10" b="1">
                          <a:latin typeface="Times New Roman"/>
                          <a:cs typeface="Times New Roman"/>
                        </a:rPr>
                        <a:t>Q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U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ITI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G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2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H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B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NG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AC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NT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1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H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UB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AND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B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D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E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7827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U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LI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1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5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D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V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H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FT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LL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2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6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SSSE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B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Y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2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7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B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RA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K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Q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U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L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1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8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B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ADE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ST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S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1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2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9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ND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S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2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3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0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H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UB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1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3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1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spc="-10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ST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(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W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PAC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K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)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1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3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2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RAN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IS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ST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L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430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9352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3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3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WA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H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dirty="0" sz="1000" spc="15" b="1"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B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LY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05">
                      <a:solidFill>
                        <a:srgbClr val="000000"/>
                      </a:solidFill>
                      <a:prstDash val="solid"/>
                    </a:lnT>
                    <a:lnB w="431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3067"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3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4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4305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-10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10" b="1"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dirty="0" sz="1000" spc="5" b="1">
                          <a:latin typeface="Times New Roman"/>
                          <a:cs typeface="Times New Roman"/>
                        </a:rPr>
                        <a:t>H</a:t>
                      </a:r>
                      <a:r>
                        <a:rPr dirty="0" sz="1000" spc="-5" b="1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CK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4305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4318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726564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6891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1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 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ch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ck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5595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432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 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412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327660">
                        <a:lnSpc>
                          <a:spcPts val="104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uir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ju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riggi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enter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ft 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182245">
                        <a:lnSpc>
                          <a:spcPts val="103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ritten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 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raul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art.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if 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drau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ic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1358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w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retr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etely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736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726564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6891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1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 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ch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ck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6991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794">
                      <a:solidFill>
                        <a:srgbClr val="AEAEAE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300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C4C4C4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trol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j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ope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torqu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dj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24447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ontrol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ods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free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deg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ut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gitu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ontrol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leara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RGB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ontrol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tube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engine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CBO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adju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tops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below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leara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bla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3.1.9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ic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3.1.10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dju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3.1.11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leara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fo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ient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top.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3.1.12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tran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ju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gth.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69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399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 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j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ontrol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tube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edal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ontrol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tube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CB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X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Link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link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726564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6891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1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 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ch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ck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9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log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352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835" algn="l"/>
                <a:tab pos="356298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69514"/>
          <a:ext cx="5529580" cy="28943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147564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68020">
                        <a:lnSpc>
                          <a:spcPct val="100000"/>
                        </a:lnSpc>
                      </a:pPr>
                      <a:r>
                        <a:rPr dirty="0" sz="100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5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10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15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b="1">
                          <a:latin typeface="Arial"/>
                          <a:cs typeface="Arial"/>
                        </a:rPr>
                        <a:t>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29896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40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96545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85229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29464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2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42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°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x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4344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432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has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42°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gea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A po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A 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Flex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oupl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lub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 e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pired.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tput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737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if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85229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29464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2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42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°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x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51130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614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ture.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haft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haft.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67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3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fla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eng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olt g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3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3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ash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roper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rque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552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3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ear box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perly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done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dur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85229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29464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2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42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°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x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log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</a:t>
            </a:r>
            <a:r>
              <a:rPr dirty="0" sz="1100" b="1">
                <a:latin typeface="Arial"/>
                <a:cs typeface="Arial"/>
              </a:rPr>
              <a:t>: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85229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29464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3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90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°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x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4344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03.2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432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required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 90°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ox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Leak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Flex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oupl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lub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ated.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(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aper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 e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pired. (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aper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ut 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03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737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if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</a:t>
            </a:r>
            <a:r>
              <a:rPr dirty="0" sz="1100" b="1">
                <a:latin typeface="Arial"/>
                <a:cs typeface="Arial"/>
              </a:rPr>
              <a:t>: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85229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29464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3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90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°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x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56527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659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2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03.3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3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ounting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free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roper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rque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ngth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tud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hrough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put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q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uill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pit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her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pit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pit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68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03.4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0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ear box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perly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done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dur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736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</a:t>
            </a:r>
            <a:r>
              <a:rPr dirty="0" sz="1100" b="1">
                <a:latin typeface="Arial"/>
                <a:cs typeface="Arial"/>
              </a:rPr>
              <a:t>: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85229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29464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3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90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°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x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log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93878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38112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4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y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y </a:t>
            </a:r>
            <a:r>
              <a:rPr dirty="0" sz="1100" spc="-30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ua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d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or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5894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27051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req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j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 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04.3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300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rior 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anel;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onfirm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690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9969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pply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trip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que.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(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not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ired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93878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38112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4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y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y </a:t>
            </a:r>
            <a:r>
              <a:rPr dirty="0" sz="1100" spc="-30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ua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d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or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21336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04.4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794">
                      <a:solidFill>
                        <a:srgbClr val="AEAEAE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552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7429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7329" marR="218440" indent="7620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hapter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67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93878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38112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4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y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y </a:t>
            </a:r>
            <a:r>
              <a:rPr dirty="0" sz="1100" spc="-30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ua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d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or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 spc="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log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n: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56210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5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2953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05.1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05.2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432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required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1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Fuel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(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if 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ed).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(if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226695">
                        <a:lnSpc>
                          <a:spcPts val="104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“After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epl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e” 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4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entered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Leak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ritten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n: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56210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5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48450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075">
                <a:tc gridSpan="2">
                  <a:txBody>
                    <a:bodyPr/>
                    <a:lstStyle/>
                    <a:p>
                      <a:pPr marL="921385" marR="107950" indent="-401320">
                        <a:lnSpc>
                          <a:spcPts val="106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: 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anged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CU,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fuel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if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“r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ondi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age”.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67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05.3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3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5">
                          <a:latin typeface="Arial"/>
                          <a:cs typeface="Arial"/>
                        </a:rPr>
                        <a:t>J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ubes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fit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oupl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haft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and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05.4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552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3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orque.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orque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n:</a:t>
            </a:r>
            <a:r>
              <a:rPr dirty="0" sz="800" spc="-15" b="1">
                <a:latin typeface="Arial"/>
                <a:cs typeface="Arial"/>
              </a:rPr>
              <a:t> 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56210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5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log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74383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1861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6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-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qu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j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us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ent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57454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06.1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06.2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92405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nti-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ide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pedal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06.3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53187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2230">
                        <a:lnSpc>
                          <a:spcPts val="104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 4.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5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4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.75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utral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itio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843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97790">
                        <a:lnSpc>
                          <a:spcPts val="104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ithout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inter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after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74383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1861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6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-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qu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j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us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ent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22707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06.4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794">
                      <a:solidFill>
                        <a:srgbClr val="AEAEAE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552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re-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ed,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feti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bott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-in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A P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74383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1861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6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-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qu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j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us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ent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9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log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40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66573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10807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7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ad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Bo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ens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1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j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us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ent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58889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07.1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07.2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dur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2.9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 (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5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)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07.3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pandab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66573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10807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7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ad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Bo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ens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1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j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us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ent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25406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07.4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794">
                      <a:solidFill>
                        <a:srgbClr val="AEAEAE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552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ad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head.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afety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bl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66573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10807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7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ad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Bo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ens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1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j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us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ent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log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221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23887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59651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03886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8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U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-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ades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7024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08.1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08.2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08.3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299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AEAEAE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3869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08.4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399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5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bol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bla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690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36639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afety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59651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03886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8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U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-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ades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173291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9539"/>
                <a:gridCol w="4444218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614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893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lade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(if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8930" marR="23241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roop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ube,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ck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ndle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from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opte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(if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843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 marR="61594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If dro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nge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59651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03886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8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U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-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ades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10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id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1575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40250" algn="l"/>
                <a:tab pos="609473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31946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63703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9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Co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ec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F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nspe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6840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09.1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09.2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0477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onfirm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69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09.3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53187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37909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trol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lts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ed,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ble.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09.4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66445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31946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63703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0</a:t>
            </a:r>
            <a:r>
              <a:rPr dirty="0" sz="1100" b="1">
                <a:latin typeface="Arial"/>
                <a:cs typeface="Arial"/>
              </a:rPr>
              <a:t>9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Co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ec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F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nspe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2973" y="196353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331422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7063178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3129660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8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5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5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5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7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2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20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</a:t>
            </a:r>
            <a:r>
              <a:rPr dirty="0" sz="800" b="1">
                <a:latin typeface="Arial"/>
                <a:cs typeface="Arial"/>
              </a:rPr>
              <a:t>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301371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45605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0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spc="-30" b="1">
                <a:solidFill>
                  <a:srgbClr val="FF0000"/>
                </a:solidFill>
                <a:latin typeface="Arial"/>
                <a:cs typeface="Arial"/>
              </a:rPr>
              <a:t>y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c 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1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j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us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ent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1525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10.1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10.2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432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30861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ut 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ic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 (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nter-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ck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)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efore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tur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ff.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10.3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8031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</a:t>
            </a:r>
            <a:r>
              <a:rPr dirty="0" sz="800" b="1">
                <a:latin typeface="Arial"/>
                <a:cs typeface="Arial"/>
              </a:rPr>
              <a:t>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301371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45605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0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spc="-30" b="1">
                <a:solidFill>
                  <a:srgbClr val="FF0000"/>
                </a:solidFill>
                <a:latin typeface="Arial"/>
                <a:cs typeface="Arial"/>
              </a:rPr>
              <a:t>y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c 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1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j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us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ent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28409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1986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794">
                      <a:solidFill>
                        <a:srgbClr val="AEAEAE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ore/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ft 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50-1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0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 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.50-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1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.0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68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10.4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299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Fri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ic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e/aft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fo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.25-2.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7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5l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lic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ateral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fo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.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5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0-2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00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</a:t>
            </a:r>
            <a:r>
              <a:rPr dirty="0" sz="800" b="1">
                <a:latin typeface="Arial"/>
                <a:cs typeface="Arial"/>
              </a:rPr>
              <a:t>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301371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45605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0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spc="-30" b="1">
                <a:solidFill>
                  <a:srgbClr val="FF0000"/>
                </a:solidFill>
                <a:latin typeface="Arial"/>
                <a:cs typeface="Arial"/>
              </a:rPr>
              <a:t>y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c 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1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j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us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ent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56210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1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nor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1448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31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uir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nor.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to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repl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4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upl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8016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Signa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56210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1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nor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2020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9539"/>
                <a:gridCol w="4444218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1986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: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794">
                      <a:solidFill>
                        <a:srgbClr val="AEAEAE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893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uts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893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 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8930">
                        <a:lnSpc>
                          <a:spcPct val="100000"/>
                        </a:lnSpc>
                      </a:pP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1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tops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56210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1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nor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9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320230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64465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2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30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spc="15" b="1">
                <a:solidFill>
                  <a:srgbClr val="FF0000"/>
                </a:solidFill>
                <a:latin typeface="Arial"/>
                <a:cs typeface="Arial"/>
              </a:rPr>
              <a:t>w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Se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o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lt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gn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nspe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5519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2659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1594">
                        <a:lnSpc>
                          <a:spcPct val="95800"/>
                        </a:lnSpc>
                      </a:pP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lt 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ed,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ads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hol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freel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 up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ithout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ure,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 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left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ght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on.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If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j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2-4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: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orque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torqu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9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0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0-1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1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00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-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nds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orque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9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00-1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1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00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h-po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690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42100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orque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roperly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320230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64465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2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30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spc="15" b="1">
                <a:solidFill>
                  <a:srgbClr val="FF0000"/>
                </a:solidFill>
                <a:latin typeface="Arial"/>
                <a:cs typeface="Arial"/>
              </a:rPr>
              <a:t>w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Se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o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lt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gn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nspe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20008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794">
                      <a:solidFill>
                        <a:srgbClr val="AEAEAE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552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95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-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1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00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-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320230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64465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2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30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spc="15" b="1">
                <a:solidFill>
                  <a:srgbClr val="FF0000"/>
                </a:solidFill>
                <a:latin typeface="Arial"/>
                <a:cs typeface="Arial"/>
              </a:rPr>
              <a:t>w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Se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o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lt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gn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nspe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985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352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40250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68783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3017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3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h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ft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4401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13.2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haft.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Leak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uir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haf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2.9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upl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lub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2.10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pirat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69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13.3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300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equ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68783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3017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3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h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ft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173291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13.4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794">
                      <a:solidFill>
                        <a:srgbClr val="AEAEAE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552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68783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3017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3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h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ft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94373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3860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4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ll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FC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6840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rior 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rity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eals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uni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68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14.3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For 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6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-3B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7366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(34)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 (33)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fuel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er-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tube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po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(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28)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ued,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1869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24447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/Fuel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(If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and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843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30810">
                        <a:lnSpc>
                          <a:spcPts val="104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t-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5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041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6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-3B/-3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 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has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94373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3860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4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ll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FC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49822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6785"/>
                <a:gridCol w="4396973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873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340" marR="1003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efore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lin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been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perfo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6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-3B</a:t>
                      </a:r>
                      <a:r>
                        <a:rPr dirty="0" sz="900" spc="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59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14.4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05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299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1940">
                        <a:lnSpc>
                          <a:spcPct val="100000"/>
                        </a:lnSpc>
                      </a:pP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inter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age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1940" marR="26479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</a:t>
                      </a:r>
                      <a:r>
                        <a:rPr dirty="0" sz="9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torqu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torque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19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prope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19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-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ut 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perl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1940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follo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ritten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4.1.5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05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4.1.5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0540">
                        <a:lnSpc>
                          <a:spcPct val="100000"/>
                        </a:lnSpc>
                      </a:pP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4.1.5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0540">
                        <a:lnSpc>
                          <a:spcPct val="100000"/>
                        </a:lnSpc>
                      </a:pP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1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g. and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anual/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age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4.1.5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05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urbine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ernor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4.1.5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05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4.1.5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05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4.1.5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05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94373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3860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4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ll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FC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RII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9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835" algn="l"/>
                <a:tab pos="356298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65938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10172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5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P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it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h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Chang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nks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4528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15.1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15.2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15.3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299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AEAEAE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3869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15.4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300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AEAEAE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lin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lo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link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olt 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hard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65938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10172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5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P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it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h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Chang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nks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1738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3839"/>
                <a:gridCol w="4329918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614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gaged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pper rod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lin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65938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10172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5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P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it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h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Chang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nks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780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4385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56210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6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1 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gg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ng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8338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16.1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16.2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ju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68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16.3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299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4686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ontrol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tube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e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eeded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leng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ntrol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278765">
                        <a:lnSpc>
                          <a:spcPts val="104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ontrol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tube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ju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both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69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15621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lex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haft 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gear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(pilot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thrott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)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4385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56210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6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1 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gg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ng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48387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3839"/>
                <a:gridCol w="4329918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614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ilot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th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ottl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ops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1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haft.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if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66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3.1.9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gap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39">
                <a:tc gridSpan="4"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  <a:tabLst>
                          <a:tab pos="977265" algn="l"/>
                        </a:tabLst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16.4	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299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  <a:tabLst>
                          <a:tab pos="520065" algn="l"/>
                        </a:tabLst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	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Ve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6364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 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thro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Idle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ube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tu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hrottle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otate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app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ox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egr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top.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 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equ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670560">
                <a:tc>
                  <a:txBody>
                    <a:bodyPr/>
                    <a:lstStyle/>
                    <a:p>
                      <a:pPr marL="62865">
                        <a:lnSpc>
                          <a:spcPts val="1055"/>
                        </a:lnSpc>
                        <a:tabLst>
                          <a:tab pos="520065" algn="l"/>
                        </a:tabLst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	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just" marL="520065">
                        <a:lnSpc>
                          <a:spcPct val="96100"/>
                        </a:lnSpc>
                        <a:spcBef>
                          <a:spcPts val="15"/>
                        </a:spcBef>
                      </a:pPr>
                      <a:r>
                        <a:rPr dirty="0" sz="900">
                          <a:latin typeface="Arial"/>
                          <a:cs typeface="Arial"/>
                        </a:rPr>
                        <a:t>t t 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 marR="162560" indent="50165">
                        <a:lnSpc>
                          <a:spcPct val="959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4385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56210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6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1 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gg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ng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log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56210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7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 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gg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ng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8211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17.1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17.2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ju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68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17.3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0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111760">
                        <a:lnSpc>
                          <a:spcPts val="104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Lin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tua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ires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proper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ngine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1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2.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ernor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ntrol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1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690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2908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ngine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tua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(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412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-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93-118)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do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56210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7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 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gg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ng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41560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873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0604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rior 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gro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and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tops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fer 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1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ggi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j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59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17.4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552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3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5">
                          <a:latin typeface="Arial"/>
                          <a:cs typeface="Arial"/>
                        </a:rPr>
                        <a:t>J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5">
                          <a:latin typeface="Arial"/>
                          <a:cs typeface="Arial"/>
                        </a:rPr>
                        <a:t>J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ontrol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ods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free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deg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Fire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boot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737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box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56210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7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 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gg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ng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53301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97536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8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ax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 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opp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Check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388997"/>
          <a:ext cx="6846570" cy="69405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18.1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340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59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18.2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1869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59055" marR="287020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if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ground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igh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 part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or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ops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ck.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onfirm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188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2.9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0477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due.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18.3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53187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94945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If part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erly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67055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8580">
                        <a:lnSpc>
                          <a:spcPct val="959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If dur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j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oper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1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 gap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per th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ottle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fr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of thr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ttle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53301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97536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8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ax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 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opp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Check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785492"/>
          <a:ext cx="6846570" cy="21272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ct val="961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18.4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552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25082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marL="5905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67056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31445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age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1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 gap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th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ottle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hio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 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age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topp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oper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fr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ent.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thro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trol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hro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gho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53301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97536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8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ax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 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opp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Check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352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4385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347345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91579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9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P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h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Chang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ns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p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on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8091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19.1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19.2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1869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0477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due.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59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19.3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53232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382905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ut 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prior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retai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I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4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39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19.4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0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843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21907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onfirm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e,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retai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fety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4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4385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347345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91579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1</a:t>
            </a:r>
            <a:r>
              <a:rPr dirty="0" sz="1100" b="1">
                <a:latin typeface="Arial"/>
                <a:cs typeface="Arial"/>
              </a:rPr>
              <a:t>9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P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h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Chang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ns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p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on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log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352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1325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5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77431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21666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0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l/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Rep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ace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57518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20.1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20.2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223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If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nt,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top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ju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that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20.3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runnion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j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ck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1325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5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77431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21666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0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l/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Rep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ace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32156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20.4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NSEPC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794">
                      <a:solidFill>
                        <a:srgbClr val="AEAEAE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552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432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orque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uts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prope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250825">
                        <a:lnSpc>
                          <a:spcPts val="103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orque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perly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draulic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-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1325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5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77431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21666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0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l/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Rep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ace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2973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</a:t>
            </a:r>
            <a:r>
              <a:rPr dirty="0" sz="1000" spc="-15">
                <a:latin typeface="Arial"/>
                <a:cs typeface="Arial"/>
              </a:rPr>
              <a:t>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9754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41783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1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U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qu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ng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5455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42862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if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done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ground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igh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06045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ight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2.9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32258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onfirm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2.10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onfirm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187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0477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due.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 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9754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41783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1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U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qu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ng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334200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794">
                      <a:solidFill>
                        <a:srgbClr val="AEAEAE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onfirm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59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552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25082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marL="59055">
                        <a:lnSpc>
                          <a:spcPts val="1005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9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30226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pply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(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not 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afety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ired).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If ap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(o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dels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843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9545">
                        <a:lnSpc>
                          <a:spcPts val="104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ight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(after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ght)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9754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41783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1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U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qu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ng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rc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./Lo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780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352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323151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67386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2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Ha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ge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Rep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ac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nt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242692"/>
          <a:ext cx="6846570" cy="71170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552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188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445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3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earing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 e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pired.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paper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Leak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299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23177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ort.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(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1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anger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onl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Leng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bol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bolt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roper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rque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323151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67386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2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Ha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ge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Rep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ac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nt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785492"/>
          <a:ext cx="6846570" cy="28162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ct val="961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552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432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Fle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ible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grou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run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upl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grou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736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 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323151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67386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2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Ha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ge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Rep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ac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nt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780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26314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70548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3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Hu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d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ade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7087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23.2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and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23.3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452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tl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retention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prior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rque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26314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70548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3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Hu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d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ade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45688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7">
                <a:tc rowSpan="2"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etainer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 o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gre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69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23.4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399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5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etainer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horn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horn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hers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bol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ounter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eight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ounter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eight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torque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iggi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26314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70548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3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Hu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d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ade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34486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89103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4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Co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p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nspe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d 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epack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0198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Leak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uir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pirat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2.9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ithout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ox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quill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24.3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NPROCES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If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69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282575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If 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eng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po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34486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89103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4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Co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p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nspe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d 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epack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45631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1986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794">
                      <a:solidFill>
                        <a:srgbClr val="AEAEAE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gr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3.3.2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olt 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tl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(if 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3.3.3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olt 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(if 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3.3.4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olt 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(if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mov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3.3.5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3.3.6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nap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ully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24.4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552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32131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haft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 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rotor 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843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ts val="106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haft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marL="59055">
                        <a:lnSpc>
                          <a:spcPts val="106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.(if 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34486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89103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4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Co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p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nspe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d 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epack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46507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90741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5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D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Sha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ft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2833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25.1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25.2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68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25.3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eigh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equ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69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25.4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80162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46507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90741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5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D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Sha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ft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1738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9539"/>
                <a:gridCol w="4444218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614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893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olt 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893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properl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MM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893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gap.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46507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90741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5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D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Sha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ft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780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60909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143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6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30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sse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4147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26.1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26.2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ente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328930">
                        <a:lnSpc>
                          <a:spcPts val="104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age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2.9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ate,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/R hub,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/C rod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her re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26.3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67055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60909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143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6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30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sse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21456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26.4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794">
                      <a:solidFill>
                        <a:srgbClr val="AEAEAE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ogbo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If ap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If ap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otate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ut 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oil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jet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60909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143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6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30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sse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352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742439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8478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7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ak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Q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437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27.1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27.2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80415">
                <a:tc gridSpan="2">
                  <a:txBody>
                    <a:bodyPr/>
                    <a:lstStyle/>
                    <a:p>
                      <a:pPr marL="921385" marR="480059" indent="-401320">
                        <a:lnSpc>
                          <a:spcPts val="106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: 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atta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445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4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en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59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27.3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uill.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6205" marR="107950" indent="18859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“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ion”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 (if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742439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8478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7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ak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Q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30905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27.4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794">
                      <a:solidFill>
                        <a:srgbClr val="AEAEAE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300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Leak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hed.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(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 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 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Freed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Four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ied.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(if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orque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67056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68605" marR="635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SL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742439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8478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7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ak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Q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id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40250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5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26314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70548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8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B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6281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1490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ct val="961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248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28.1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794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552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511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67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28.2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9929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445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4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requi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ark</a:t>
                      </a:r>
                      <a:r>
                        <a:rPr dirty="0" sz="900" spc="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 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6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2.9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ark</a:t>
                      </a:r>
                      <a:r>
                        <a:rPr dirty="0" sz="900" spc="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 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on.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(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if 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2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28.3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3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AEAEAE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28.4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452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: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bol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5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26314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70548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8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B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16014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3839"/>
                <a:gridCol w="4329918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614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blade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lts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 marR="28829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Lo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d, 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afety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n-e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bolt.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736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Lo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pandab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5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26314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70548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8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B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10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94437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38671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9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Sp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nd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es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1582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29.1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29.2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req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if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2.9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link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2.10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blade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pendu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pers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 (if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droop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10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94437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38671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9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Sp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nd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es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71551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6785"/>
                <a:gridCol w="4396973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635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29.3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05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794">
                      <a:solidFill>
                        <a:srgbClr val="AEAEAE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300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19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 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19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 bea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 pri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19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19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 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19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’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19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0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 412-90-92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19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29.4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05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3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19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pind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1940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05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05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pind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05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 bea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05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ridge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05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05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endu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19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roop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1940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orque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19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194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843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1940" marR="9969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endu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(if 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10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94437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38671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9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Sp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nd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es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11931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73758"/>
                <a:gridCol w="1028700"/>
                <a:gridCol w="914393"/>
              </a:tblGrid>
              <a:tr h="496823">
                <a:tc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675894">
                <a:tc>
                  <a:txBody>
                    <a:bodyPr/>
                    <a:lstStyle/>
                    <a:p>
                      <a:pPr marL="520065" marR="162560" indent="-457200">
                        <a:lnSpc>
                          <a:spcPts val="1030"/>
                        </a:lnSpc>
                        <a:tabLst>
                          <a:tab pos="520065" algn="l"/>
                        </a:tabLst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	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4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10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94437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38671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2</a:t>
            </a:r>
            <a:r>
              <a:rPr dirty="0" sz="1100" b="1">
                <a:latin typeface="Arial"/>
                <a:cs typeface="Arial"/>
              </a:rPr>
              <a:t>9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Sp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nd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es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2973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id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4385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10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6325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7493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3</a:t>
            </a:r>
            <a:r>
              <a:rPr dirty="0" sz="1100" b="1">
                <a:latin typeface="Arial"/>
                <a:cs typeface="Arial"/>
              </a:rPr>
              <a:t>0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H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58762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30.1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30.2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94715">
                <a:tc gridSpan="2">
                  <a:txBody>
                    <a:bodyPr/>
                    <a:lstStyle/>
                    <a:p>
                      <a:pPr marL="920750" marR="431165" indent="-401320">
                        <a:lnSpc>
                          <a:spcPts val="106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ple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445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4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59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30.3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53949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352425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eque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4385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10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6325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7493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3</a:t>
            </a:r>
            <a:r>
              <a:rPr dirty="0" sz="1100" b="1">
                <a:latin typeface="Arial"/>
                <a:cs typeface="Arial"/>
              </a:rPr>
              <a:t>0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H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38982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30.4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794">
                      <a:solidFill>
                        <a:srgbClr val="AEAEAE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300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rotor rig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rotor dro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ngag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 du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run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up.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afety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hard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eala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orque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67055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4385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10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6325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7493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3</a:t>
            </a:r>
            <a:r>
              <a:rPr dirty="0" sz="1100" b="1">
                <a:latin typeface="Arial"/>
                <a:cs typeface="Arial"/>
              </a:rPr>
              <a:t>0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2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H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u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2973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605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10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65112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09347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3</a:t>
            </a:r>
            <a:r>
              <a:rPr dirty="0" sz="1100" b="1">
                <a:latin typeface="Arial"/>
                <a:cs typeface="Arial"/>
              </a:rPr>
              <a:t>1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Eng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(</a:t>
            </a:r>
            <a:r>
              <a:rPr dirty="0" sz="1100" spc="-3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15" b="1">
                <a:solidFill>
                  <a:srgbClr val="FF0000"/>
                </a:solidFill>
                <a:latin typeface="Arial"/>
                <a:cs typeface="Arial"/>
              </a:rPr>
              <a:t>w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Pack)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6967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31.1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31.2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431165">
                        <a:lnSpc>
                          <a:spcPts val="104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 go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ernor,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aft,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1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topp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ng,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69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31.3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box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lo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hard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432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roper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rque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engine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25781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 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front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gea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Fire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“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arett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” 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fire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10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65112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09347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3</a:t>
            </a:r>
            <a:r>
              <a:rPr dirty="0" sz="1100" b="1">
                <a:latin typeface="Arial"/>
                <a:cs typeface="Arial"/>
              </a:rPr>
              <a:t>1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Eng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(</a:t>
            </a:r>
            <a:r>
              <a:rPr dirty="0" sz="1100" spc="-3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15" b="1">
                <a:solidFill>
                  <a:srgbClr val="FF0000"/>
                </a:solidFill>
                <a:latin typeface="Arial"/>
                <a:cs typeface="Arial"/>
              </a:rPr>
              <a:t>w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Pack)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6991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614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fil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Filte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3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fil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(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2)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59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31.4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299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14478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 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gearbo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 at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bov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roper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rque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rear 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2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trol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303530">
                        <a:lnSpc>
                          <a:spcPts val="104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 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Intern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Igni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perat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4.1.9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Fire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prope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4.1.10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hard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ngine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gear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ox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ope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tarter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1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trol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1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boot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ontrol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tube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ough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ut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843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106680">
                        <a:lnSpc>
                          <a:spcPts val="103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annis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ular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not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10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65112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09347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3</a:t>
            </a:r>
            <a:r>
              <a:rPr dirty="0" sz="1100" b="1">
                <a:latin typeface="Arial"/>
                <a:cs typeface="Arial"/>
              </a:rPr>
              <a:t>1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Eng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(</a:t>
            </a:r>
            <a:r>
              <a:rPr dirty="0" sz="1100" spc="-3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15" b="1">
                <a:solidFill>
                  <a:srgbClr val="FF0000"/>
                </a:solidFill>
                <a:latin typeface="Arial"/>
                <a:cs typeface="Arial"/>
              </a:rPr>
              <a:t>w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Pack)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34734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61543"/>
                <a:gridCol w="4412214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614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7180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Lo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roperly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4.1.19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718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4.1.20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718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je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perly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1869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7180" marR="61594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nd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“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 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pair 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nt”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table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7180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Leak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718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SCC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rela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F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67055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4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10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65112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109347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3</a:t>
            </a:r>
            <a:r>
              <a:rPr dirty="0" sz="1100" b="1">
                <a:latin typeface="Arial"/>
                <a:cs typeface="Arial"/>
              </a:rPr>
              <a:t>1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Eng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(</a:t>
            </a:r>
            <a:r>
              <a:rPr dirty="0" sz="1100" spc="-3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15" b="1">
                <a:solidFill>
                  <a:srgbClr val="FF0000"/>
                </a:solidFill>
                <a:latin typeface="Arial"/>
                <a:cs typeface="Arial"/>
              </a:rPr>
              <a:t>w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Pack)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et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10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94373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3860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3</a:t>
            </a:r>
            <a:r>
              <a:rPr dirty="0" sz="1100" b="1">
                <a:latin typeface="Arial"/>
                <a:cs typeface="Arial"/>
              </a:rPr>
              <a:t>2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ans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64401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32.1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32.2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50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: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ondi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and/or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n-in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ogb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(if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quire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Leak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2.9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to: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2.9.1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RDS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584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2.9.2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haft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10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94373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3860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3</a:t>
            </a:r>
            <a:r>
              <a:rPr dirty="0" sz="1100" b="1">
                <a:latin typeface="Arial"/>
                <a:cs typeface="Arial"/>
              </a:rPr>
              <a:t>2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ans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60394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3839"/>
                <a:gridCol w="4329918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614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2.9.3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ub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19557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2.9.4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hplate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2.9.5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66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2.9.6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 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ro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q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uill.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39">
                <a:tc gridSpan="4"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  <a:tabLst>
                          <a:tab pos="977265" algn="l"/>
                        </a:tabLst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32.3	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531869">
                <a:tc>
                  <a:txBody>
                    <a:bodyPr/>
                    <a:lstStyle/>
                    <a:p>
                      <a:pPr algn="r">
                        <a:lnSpc>
                          <a:spcPts val="1055"/>
                        </a:lnSpc>
                        <a:tabLst>
                          <a:tab pos="456565" algn="l"/>
                        </a:tabLst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 	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V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r">
                        <a:lnSpc>
                          <a:spcPts val="1055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C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 marR="238125" indent="-635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lift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roper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are, 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perly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60">
                <a:tc gridSpan="4"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  <a:tabLst>
                          <a:tab pos="977265" algn="l"/>
                        </a:tabLst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32.4	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453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  <a:tabLst>
                          <a:tab pos="520065" algn="l"/>
                        </a:tabLst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	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Ve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6364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 marR="22669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oil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ned.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(If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equir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d)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roperly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oil.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rope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ount “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”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 (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prope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 marR="13589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em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#2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ho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operly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BH</a:t>
                      </a:r>
                      <a:r>
                        <a:rPr dirty="0" sz="900" spc="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4629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670566">
                <a:tc>
                  <a:txBody>
                    <a:bodyPr/>
                    <a:lstStyle/>
                    <a:p>
                      <a:pPr marL="62865">
                        <a:lnSpc>
                          <a:spcPts val="1060"/>
                        </a:lnSpc>
                        <a:tabLst>
                          <a:tab pos="520065" algn="l"/>
                        </a:tabLst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	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just" marL="520065">
                        <a:lnSpc>
                          <a:spcPts val="1030"/>
                        </a:lnSpc>
                        <a:spcBef>
                          <a:spcPts val="55"/>
                        </a:spcBef>
                      </a:pPr>
                      <a:r>
                        <a:rPr dirty="0" sz="900">
                          <a:latin typeface="Arial"/>
                          <a:cs typeface="Arial"/>
                        </a:rPr>
                        <a:t>t t 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 marR="162560" indent="50165">
                        <a:lnSpc>
                          <a:spcPct val="959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10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194373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38608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3</a:t>
            </a:r>
            <a:r>
              <a:rPr dirty="0" sz="1100" b="1">
                <a:latin typeface="Arial"/>
                <a:cs typeface="Arial"/>
              </a:rPr>
              <a:t>2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ans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ns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2973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log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10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06184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419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3</a:t>
            </a:r>
            <a:r>
              <a:rPr dirty="0" sz="1100" b="1">
                <a:latin typeface="Arial"/>
                <a:cs typeface="Arial"/>
              </a:rPr>
              <a:t>3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30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spc="15" b="1">
                <a:solidFill>
                  <a:srgbClr val="FF0000"/>
                </a:solidFill>
                <a:latin typeface="Arial"/>
                <a:cs typeface="Arial"/>
              </a:rPr>
              <a:t>w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ashp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te</a:t>
            </a:r>
            <a:r>
              <a:rPr dirty="0" sz="1100" spc="1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57454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33.1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33.2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94715">
                <a:tc gridSpan="2">
                  <a:txBody>
                    <a:bodyPr/>
                    <a:lstStyle/>
                    <a:p>
                      <a:pPr marL="920750" marR="62230" indent="-401320">
                        <a:lnSpc>
                          <a:spcPts val="106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: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late,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, 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unit.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445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4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/C 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7159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33.3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843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10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06184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419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3</a:t>
            </a:r>
            <a:r>
              <a:rPr dirty="0" sz="1100" b="1">
                <a:latin typeface="Arial"/>
                <a:cs typeface="Arial"/>
              </a:rPr>
              <a:t>3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30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spc="15" b="1">
                <a:solidFill>
                  <a:srgbClr val="FF0000"/>
                </a:solidFill>
                <a:latin typeface="Arial"/>
                <a:cs typeface="Arial"/>
              </a:rPr>
              <a:t>w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ashp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te</a:t>
            </a:r>
            <a:r>
              <a:rPr dirty="0" sz="1100" spc="1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29533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33.4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794">
                      <a:solidFill>
                        <a:srgbClr val="AEAEAE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300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1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427990">
                        <a:lnSpc>
                          <a:spcPts val="104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hpl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perly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torqu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d,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roper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ub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670566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10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06184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4190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3</a:t>
            </a:r>
            <a:r>
              <a:rPr dirty="0" sz="1100" b="1">
                <a:latin typeface="Arial"/>
                <a:cs typeface="Arial"/>
              </a:rPr>
              <a:t>3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30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spc="15" b="1">
                <a:solidFill>
                  <a:srgbClr val="FF0000"/>
                </a:solidFill>
                <a:latin typeface="Arial"/>
                <a:cs typeface="Arial"/>
              </a:rPr>
              <a:t>w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ashp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te</a:t>
            </a:r>
            <a:r>
              <a:rPr dirty="0" sz="1100" spc="15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4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se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m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1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5715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539615" algn="l"/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10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26314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70548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3</a:t>
            </a:r>
            <a:r>
              <a:rPr dirty="0" sz="1100" b="1">
                <a:latin typeface="Arial"/>
                <a:cs typeface="Arial"/>
              </a:rPr>
              <a:t>4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Check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943610" y="1762877"/>
          <a:ext cx="5434330" cy="35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60367"/>
                <a:gridCol w="700126"/>
                <a:gridCol w="1395942"/>
                <a:gridCol w="2177340"/>
              </a:tblGrid>
              <a:tr h="179070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egi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.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  <a:tabLst>
                          <a:tab pos="1115695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15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N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71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341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  <a:tr h="179070"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S/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N: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415925" algn="l"/>
                          <a:tab pos="1653539" algn="l"/>
                        </a:tabLst>
                      </a:pP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 </a:t>
                      </a:r>
                      <a:r>
                        <a:rPr dirty="0" sz="1000" spc="8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4355">
                        <a:lnSpc>
                          <a:spcPct val="100000"/>
                        </a:lnSpc>
                        <a:tabLst>
                          <a:tab pos="3049270" algn="l"/>
                        </a:tabLst>
                      </a:pPr>
                      <a:r>
                        <a:rPr dirty="0" sz="1000" spc="-5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Sta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rt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1000" spc="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10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2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10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:</a:t>
                      </a:r>
                      <a:r>
                        <a:rPr dirty="0" sz="10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-8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u="sng">
                          <a:latin typeface="Arial"/>
                          <a:cs typeface="Arial"/>
                        </a:rPr>
                        <a:t>	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602869" y="2535301"/>
          <a:ext cx="6846570" cy="5951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17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9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34.1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94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806">
                      <a:solidFill>
                        <a:srgbClr val="AEAEAE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9401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62560">
                        <a:lnSpc>
                          <a:spcPct val="959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 A 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A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igna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53231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67945">
                        <a:lnSpc>
                          <a:spcPct val="961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2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2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rder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ing: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ipt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raft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gnatu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A&amp;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24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34.2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PR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R TO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AR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K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36797">
                <a:tc gridSpan="2">
                  <a:txBody>
                    <a:bodyPr/>
                    <a:lstStyle/>
                    <a:p>
                      <a:pPr marL="920750" marR="277495" indent="-401320">
                        <a:lnSpc>
                          <a:spcPts val="107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NO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: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ritten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art.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fer 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if h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draulic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art 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parts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2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89230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nu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pu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8445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em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 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ain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111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’s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onfi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urrent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lib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/N 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/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05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358775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A P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C requir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entry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ft Log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j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m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 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081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marR="238760">
                        <a:lnSpc>
                          <a:spcPts val="103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w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retr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etely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tart.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2.9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gth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ente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ior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7736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2.10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efer 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tion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II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1955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10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26314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70548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3</a:t>
            </a:r>
            <a:r>
              <a:rPr dirty="0" sz="1100" b="1">
                <a:latin typeface="Arial"/>
                <a:cs typeface="Arial"/>
              </a:rPr>
              <a:t>4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Check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02869" y="1960752"/>
          <a:ext cx="6846570" cy="67424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687"/>
                <a:gridCol w="4403070"/>
                <a:gridCol w="1028700"/>
                <a:gridCol w="914393"/>
              </a:tblGrid>
              <a:tr h="496823">
                <a:tc gridSpan="2"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</a:pPr>
                      <a:r>
                        <a:rPr dirty="0" sz="900" spc="5" b="1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N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RE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ERENCE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81280" marR="69215" indent="1270">
                        <a:lnSpc>
                          <a:spcPts val="1030"/>
                        </a:lnSpc>
                      </a:pPr>
                      <a:r>
                        <a:rPr dirty="0" sz="900" spc="-5" b="1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II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NSPEC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ORS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ITI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LS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21082">
                      <a:solidFill>
                        <a:srgbClr val="000000"/>
                      </a:solidFill>
                      <a:prstDash val="solid"/>
                    </a:lnT>
                    <a:lnB w="21081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440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34.3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21081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ROC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ESS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SPE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2794">
                      <a:solidFill>
                        <a:srgbClr val="AEAEAE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300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: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ithin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trol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j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ope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torqu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dj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9928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244475">
                        <a:lnSpc>
                          <a:spcPts val="103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ontrol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ods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free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deg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ut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gitu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ontrol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leara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3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ontrol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tube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engine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arbox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3.1.7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tops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below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3.1.8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leara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bet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een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 bla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lap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3.1.9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nti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que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ic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3.1.10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 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dju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3.1.11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leara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of fo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ient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top.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3.1.12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tran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ju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gth.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38690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R 34.4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516255">
                        <a:lnSpc>
                          <a:spcPct val="100000"/>
                        </a:lnSpc>
                      </a:pPr>
                      <a:r>
                        <a:rPr dirty="0" sz="900" b="1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ST T</a:t>
                      </a:r>
                      <a:r>
                        <a:rPr dirty="0" sz="900" spc="-15" b="1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SK 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SEP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TI</a:t>
                      </a:r>
                      <a:r>
                        <a:rPr dirty="0" sz="900" spc="-5" b="1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10" b="1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b="1">
                          <a:latin typeface="Arial"/>
                          <a:cs typeface="Arial"/>
                        </a:rPr>
                        <a:t>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7366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1300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Verify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d,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ed, 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afe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ied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 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;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6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  <a:solidFill>
                      <a:srgbClr val="AEAEA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4.1.1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For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ient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tra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 the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j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2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4.1.2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ontrol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tube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ilo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edal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adj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te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4.1.3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ontrol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tube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ell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w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arbo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974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4.1.4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Link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ail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otor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ear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 spc="-20">
                          <a:latin typeface="Arial"/>
                          <a:cs typeface="Arial"/>
                        </a:rPr>
                        <a:t>x.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6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68217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4.1.5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P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it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k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65">
                      <a:solidFill>
                        <a:srgbClr val="000000"/>
                      </a:solidFill>
                      <a:prstDash val="solid"/>
                    </a:lnT>
                    <a:lnB w="7378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408431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Arial"/>
                          <a:cs typeface="Arial"/>
                        </a:rPr>
                        <a:t>4.1.6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9557">
                      <a:solidFill>
                        <a:srgbClr val="000000"/>
                      </a:solidFill>
                      <a:prstDash val="solid"/>
                    </a:lnL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 marR="327025">
                        <a:lnSpc>
                          <a:spcPts val="1040"/>
                        </a:lnSpc>
                      </a:pPr>
                      <a:r>
                        <a:rPr dirty="0" sz="900" spc="-5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olts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are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ed,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orq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ed,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eti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any</a:t>
                      </a:r>
                      <a:r>
                        <a:rPr dirty="0" sz="900" spc="-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h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er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ontr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o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l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tube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hat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ay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 ha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v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be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on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ed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d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uri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the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 spc="-15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ing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pro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900" spc="-10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 spc="5">
                          <a:latin typeface="Arial"/>
                          <a:cs typeface="Arial"/>
                        </a:rPr>
                        <a:t>s</a:t>
                      </a:r>
                      <a:r>
                        <a:rPr dirty="0" sz="900">
                          <a:latin typeface="Arial"/>
                          <a:cs typeface="Arial"/>
                        </a:rPr>
                        <a:t>.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7378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7378">
                      <a:solidFill>
                        <a:srgbClr val="000000"/>
                      </a:solidFill>
                      <a:prstDash val="solid"/>
                    </a:lnL>
                    <a:lnR w="19557">
                      <a:solidFill>
                        <a:srgbClr val="000000"/>
                      </a:solidFill>
                      <a:prstDash val="solid"/>
                    </a:lnR>
                    <a:lnT w="7378">
                      <a:solidFill>
                        <a:srgbClr val="000000"/>
                      </a:solidFill>
                      <a:prstDash val="solid"/>
                    </a:lnT>
                    <a:lnB w="1957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83768" y="458903"/>
            <a:ext cx="171323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b="1">
                <a:latin typeface="Arial"/>
                <a:cs typeface="Arial"/>
              </a:rPr>
              <a:t>M</a:t>
            </a:r>
            <a:r>
              <a:rPr dirty="0" sz="1100" spc="-55" b="1">
                <a:latin typeface="Arial"/>
                <a:cs typeface="Arial"/>
              </a:rPr>
              <a:t>A</a:t>
            </a:r>
            <a:r>
              <a:rPr dirty="0" sz="1100" spc="-20" b="1">
                <a:latin typeface="Arial"/>
                <a:cs typeface="Arial"/>
              </a:rPr>
              <a:t>R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10" b="1">
                <a:latin typeface="Arial"/>
                <a:cs typeface="Arial"/>
              </a:rPr>
              <a:t>IM</a:t>
            </a:r>
            <a:r>
              <a:rPr dirty="0" sz="1100" b="1">
                <a:latin typeface="Arial"/>
                <a:cs typeface="Arial"/>
              </a:rPr>
              <a:t>E</a:t>
            </a:r>
            <a:r>
              <a:rPr dirty="0" sz="1100" spc="-35" b="1">
                <a:latin typeface="Arial"/>
                <a:cs typeface="Arial"/>
              </a:rPr>
              <a:t> </a:t>
            </a:r>
            <a:r>
              <a:rPr dirty="0" sz="1100" spc="-20" b="1">
                <a:latin typeface="Arial"/>
                <a:cs typeface="Arial"/>
              </a:rPr>
              <a:t>HE</a:t>
            </a:r>
            <a:r>
              <a:rPr dirty="0" sz="1100" spc="-3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I</a:t>
            </a:r>
            <a:r>
              <a:rPr dirty="0" sz="1100" spc="-30" b="1">
                <a:latin typeface="Arial"/>
                <a:cs typeface="Arial"/>
              </a:rPr>
              <a:t>C</a:t>
            </a:r>
            <a:r>
              <a:rPr dirty="0" sz="1100" spc="-10" b="1">
                <a:latin typeface="Arial"/>
                <a:cs typeface="Arial"/>
              </a:rPr>
              <a:t>O</a:t>
            </a:r>
            <a:r>
              <a:rPr dirty="0" sz="1100" spc="-20" b="1">
                <a:latin typeface="Arial"/>
                <a:cs typeface="Arial"/>
              </a:rPr>
              <a:t>P</a:t>
            </a:r>
            <a:r>
              <a:rPr dirty="0" sz="1100" spc="-30" b="1">
                <a:latin typeface="Arial"/>
                <a:cs typeface="Arial"/>
              </a:rPr>
              <a:t>T</a:t>
            </a:r>
            <a:r>
              <a:rPr dirty="0" sz="1100" spc="-20" b="1">
                <a:latin typeface="Arial"/>
                <a:cs typeface="Arial"/>
              </a:rPr>
              <a:t>ER</a:t>
            </a:r>
            <a:r>
              <a:rPr dirty="0" sz="1100" b="1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68600" y="460427"/>
            <a:ext cx="4607560" cy="1657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 sz="1100" spc="-20" b="1" i="1">
                <a:latin typeface="Arial"/>
                <a:cs typeface="Arial"/>
              </a:rPr>
              <a:t>BE</a:t>
            </a:r>
            <a:r>
              <a:rPr dirty="0" sz="1100" spc="-15" b="1" i="1">
                <a:latin typeface="Arial"/>
                <a:cs typeface="Arial"/>
              </a:rPr>
              <a:t>L</a:t>
            </a:r>
            <a:r>
              <a:rPr dirty="0" sz="1100" b="1" i="1">
                <a:latin typeface="Arial"/>
                <a:cs typeface="Arial"/>
              </a:rPr>
              <a:t>L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15" b="1" i="1">
                <a:latin typeface="Arial"/>
                <a:cs typeface="Arial"/>
              </a:rPr>
              <a:t>41</a:t>
            </a:r>
            <a:r>
              <a:rPr dirty="0" sz="1100" b="1" i="1">
                <a:latin typeface="Arial"/>
                <a:cs typeface="Arial"/>
              </a:rPr>
              <a:t>2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C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T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U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25" b="1" i="1">
                <a:latin typeface="Arial"/>
                <a:cs typeface="Arial"/>
              </a:rPr>
              <a:t> 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25" b="1" i="1">
                <a:latin typeface="Arial"/>
                <a:cs typeface="Arial"/>
              </a:rPr>
              <a:t>W</a:t>
            </a:r>
            <a:r>
              <a:rPr dirty="0" sz="1100" spc="-10" b="1" i="1">
                <a:latin typeface="Arial"/>
                <a:cs typeface="Arial"/>
              </a:rPr>
              <a:t>O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30" b="1" i="1">
                <a:latin typeface="Arial"/>
                <a:cs typeface="Arial"/>
              </a:rPr>
              <a:t>H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NES</a:t>
            </a:r>
            <a:r>
              <a:rPr dirty="0" sz="1100" b="1" i="1">
                <a:latin typeface="Arial"/>
                <a:cs typeface="Arial"/>
              </a:rPr>
              <a:t>S</a:t>
            </a:r>
            <a:r>
              <a:rPr dirty="0" sz="1100" spc="-50" b="1" i="1">
                <a:latin typeface="Arial"/>
                <a:cs typeface="Arial"/>
              </a:rPr>
              <a:t> </a:t>
            </a:r>
            <a:r>
              <a:rPr dirty="0" sz="1100" spc="-10" b="1" i="1">
                <a:latin typeface="Arial"/>
                <a:cs typeface="Arial"/>
              </a:rPr>
              <a:t>M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spc="-10" b="1" i="1">
                <a:latin typeface="Arial"/>
                <a:cs typeface="Arial"/>
              </a:rPr>
              <a:t>I</a:t>
            </a:r>
            <a:r>
              <a:rPr dirty="0" sz="1100" spc="-20" b="1" i="1">
                <a:latin typeface="Arial"/>
                <a:cs typeface="Arial"/>
              </a:rPr>
              <a:t>N</a:t>
            </a:r>
            <a:r>
              <a:rPr dirty="0" sz="1100" spc="-15" b="1" i="1">
                <a:latin typeface="Arial"/>
                <a:cs typeface="Arial"/>
              </a:rPr>
              <a:t>T</a:t>
            </a:r>
            <a:r>
              <a:rPr dirty="0" sz="1100" spc="-20" b="1" i="1">
                <a:latin typeface="Arial"/>
                <a:cs typeface="Arial"/>
              </a:rPr>
              <a:t>ENANC</a:t>
            </a:r>
            <a:r>
              <a:rPr dirty="0" sz="1100" b="1" i="1">
                <a:latin typeface="Arial"/>
                <a:cs typeface="Arial"/>
              </a:rPr>
              <a:t>E</a:t>
            </a:r>
            <a:r>
              <a:rPr dirty="0" sz="1100" spc="-35" b="1" i="1">
                <a:latin typeface="Arial"/>
                <a:cs typeface="Arial"/>
              </a:rPr>
              <a:t> </a:t>
            </a:r>
            <a:r>
              <a:rPr dirty="0" sz="1100" spc="-20" b="1" i="1">
                <a:latin typeface="Arial"/>
                <a:cs typeface="Arial"/>
              </a:rPr>
              <a:t>P</a:t>
            </a:r>
            <a:r>
              <a:rPr dirty="0" sz="1100" spc="-30" b="1" i="1">
                <a:latin typeface="Arial"/>
                <a:cs typeface="Arial"/>
              </a:rPr>
              <a:t>R</a:t>
            </a:r>
            <a:r>
              <a:rPr dirty="0" sz="1100" spc="-20" b="1" i="1">
                <a:latin typeface="Arial"/>
                <a:cs typeface="Arial"/>
              </a:rPr>
              <a:t>O</a:t>
            </a:r>
            <a:r>
              <a:rPr dirty="0" sz="1100" spc="-10" b="1" i="1">
                <a:latin typeface="Arial"/>
                <a:cs typeface="Arial"/>
              </a:rPr>
              <a:t>G</a:t>
            </a:r>
            <a:r>
              <a:rPr dirty="0" sz="1100" spc="-20" b="1" i="1">
                <a:latin typeface="Arial"/>
                <a:cs typeface="Arial"/>
              </a:rPr>
              <a:t>R</a:t>
            </a:r>
            <a:r>
              <a:rPr dirty="0" sz="1100" spc="-30" b="1" i="1">
                <a:latin typeface="Arial"/>
                <a:cs typeface="Arial"/>
              </a:rPr>
              <a:t>A</a:t>
            </a:r>
            <a:r>
              <a:rPr dirty="0" sz="1100" b="1" i="1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04052" y="774764"/>
            <a:ext cx="568960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algn="r" marL="12700" marR="5080" indent="101600">
              <a:lnSpc>
                <a:spcPct val="95600"/>
              </a:lnSpc>
            </a:pPr>
            <a:r>
              <a:rPr dirty="0" sz="800" b="1">
                <a:latin typeface="Arial"/>
                <a:cs typeface="Arial"/>
              </a:rPr>
              <a:t>P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ge </a:t>
            </a:r>
            <a:r>
              <a:rPr dirty="0" sz="800" spc="-5" b="1">
                <a:latin typeface="Arial"/>
                <a:cs typeface="Arial"/>
              </a:rPr>
              <a:t>N</a:t>
            </a:r>
            <a:r>
              <a:rPr dirty="0" sz="800" spc="-15" b="1">
                <a:latin typeface="Arial"/>
                <a:cs typeface="Arial"/>
              </a:rPr>
              <a:t>o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Rev</a:t>
            </a:r>
            <a:r>
              <a:rPr dirty="0" sz="800" b="1">
                <a:latin typeface="Arial"/>
                <a:cs typeface="Arial"/>
              </a:rPr>
              <a:t>i</a:t>
            </a:r>
            <a:r>
              <a:rPr dirty="0" sz="800" spc="-5" b="1">
                <a:latin typeface="Arial"/>
                <a:cs typeface="Arial"/>
              </a:rPr>
              <a:t>s</a:t>
            </a:r>
            <a:r>
              <a:rPr dirty="0" sz="800" b="1">
                <a:latin typeface="Arial"/>
                <a:cs typeface="Arial"/>
              </a:rPr>
              <a:t>io</a:t>
            </a:r>
            <a:r>
              <a:rPr dirty="0" sz="800" spc="-15" b="1">
                <a:latin typeface="Arial"/>
                <a:cs typeface="Arial"/>
              </a:rPr>
              <a:t>n</a:t>
            </a:r>
            <a:r>
              <a:rPr dirty="0" sz="800" b="1">
                <a:latin typeface="Arial"/>
                <a:cs typeface="Arial"/>
              </a:rPr>
              <a:t>:</a:t>
            </a:r>
            <a:r>
              <a:rPr dirty="0" sz="800" b="1">
                <a:latin typeface="Arial"/>
                <a:cs typeface="Arial"/>
              </a:rPr>
              <a:t> I</a:t>
            </a:r>
            <a:r>
              <a:rPr dirty="0" sz="800" spc="-5" b="1">
                <a:latin typeface="Arial"/>
                <a:cs typeface="Arial"/>
              </a:rPr>
              <a:t>ss</a:t>
            </a:r>
            <a:r>
              <a:rPr dirty="0" sz="800" b="1">
                <a:latin typeface="Arial"/>
                <a:cs typeface="Arial"/>
              </a:rPr>
              <a:t>ue </a:t>
            </a:r>
            <a:r>
              <a:rPr dirty="0" sz="800" spc="-5" b="1">
                <a:latin typeface="Arial"/>
                <a:cs typeface="Arial"/>
              </a:rPr>
              <a:t>Date: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85280" y="774764"/>
            <a:ext cx="422275" cy="360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35"/>
              </a:lnSpc>
            </a:pPr>
            <a:r>
              <a:rPr dirty="0" sz="800" b="1">
                <a:latin typeface="Arial"/>
                <a:cs typeface="Arial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 marR="5080">
              <a:lnSpc>
                <a:spcPts val="919"/>
              </a:lnSpc>
              <a:spcBef>
                <a:spcPts val="40"/>
              </a:spcBef>
            </a:pPr>
            <a:r>
              <a:rPr dirty="0" sz="800" spc="-5" b="1">
                <a:latin typeface="Arial"/>
                <a:cs typeface="Arial"/>
              </a:rPr>
              <a:t>Or</a:t>
            </a:r>
            <a:r>
              <a:rPr dirty="0" sz="800" b="1">
                <a:latin typeface="Arial"/>
                <a:cs typeface="Arial"/>
              </a:rPr>
              <a:t>ig</a:t>
            </a:r>
            <a:r>
              <a:rPr dirty="0" sz="800" spc="-10" b="1">
                <a:latin typeface="Arial"/>
                <a:cs typeface="Arial"/>
              </a:rPr>
              <a:t>i</a:t>
            </a:r>
            <a:r>
              <a:rPr dirty="0" sz="800" b="1">
                <a:latin typeface="Arial"/>
                <a:cs typeface="Arial"/>
              </a:rPr>
              <a:t>n</a:t>
            </a:r>
            <a:r>
              <a:rPr dirty="0" sz="800" spc="-5" b="1">
                <a:latin typeface="Arial"/>
                <a:cs typeface="Arial"/>
              </a:rPr>
              <a:t>a</a:t>
            </a:r>
            <a:r>
              <a:rPr dirty="0" sz="800" b="1">
                <a:latin typeface="Arial"/>
                <a:cs typeface="Arial"/>
              </a:rPr>
              <a:t>l</a:t>
            </a:r>
            <a:r>
              <a:rPr dirty="0" sz="800" b="1">
                <a:latin typeface="Arial"/>
                <a:cs typeface="Arial"/>
              </a:rPr>
              <a:t> </a:t>
            </a:r>
            <a:r>
              <a:rPr dirty="0" sz="800" spc="-5" b="1">
                <a:latin typeface="Arial"/>
                <a:cs typeface="Arial"/>
              </a:rPr>
              <a:t>12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15</a:t>
            </a:r>
            <a:r>
              <a:rPr dirty="0" sz="800" b="1">
                <a:latin typeface="Arial"/>
                <a:cs typeface="Arial"/>
              </a:rPr>
              <a:t>/</a:t>
            </a:r>
            <a:r>
              <a:rPr dirty="0" sz="800" spc="-5" b="1">
                <a:latin typeface="Arial"/>
                <a:cs typeface="Arial"/>
              </a:rPr>
              <a:t>1</a:t>
            </a:r>
            <a:r>
              <a:rPr dirty="0" sz="800" b="1"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1383" y="1130987"/>
            <a:ext cx="692785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290"/>
              </a:lnSpc>
            </a:pPr>
            <a:r>
              <a:rPr dirty="0" sz="1100" spc="-5" b="1">
                <a:latin typeface="Arial"/>
                <a:cs typeface="Arial"/>
              </a:rPr>
              <a:t>SEC</a:t>
            </a: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5" b="1">
                <a:latin typeface="Arial"/>
                <a:cs typeface="Arial"/>
              </a:rPr>
              <a:t>IO</a:t>
            </a:r>
            <a:r>
              <a:rPr dirty="0" sz="1100" spc="-5" b="1">
                <a:latin typeface="Arial"/>
                <a:cs typeface="Arial"/>
              </a:rPr>
              <a:t>N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53365" marR="5080" indent="15240">
              <a:lnSpc>
                <a:spcPts val="1270"/>
              </a:lnSpc>
              <a:spcBef>
                <a:spcPts val="50"/>
              </a:spcBef>
            </a:pPr>
            <a:r>
              <a:rPr dirty="0" sz="1100" spc="-15" b="1">
                <a:latin typeface="Arial"/>
                <a:cs typeface="Arial"/>
              </a:rPr>
              <a:t>T</a:t>
            </a:r>
            <a:r>
              <a:rPr dirty="0" sz="1100" spc="-5" b="1">
                <a:latin typeface="Arial"/>
                <a:cs typeface="Arial"/>
              </a:rPr>
              <a:t>YPE:</a:t>
            </a:r>
            <a:r>
              <a:rPr dirty="0" sz="1100" spc="-5" b="1">
                <a:latin typeface="Arial"/>
                <a:cs typeface="Arial"/>
              </a:rPr>
              <a:t> </a:t>
            </a:r>
            <a:r>
              <a:rPr dirty="0" sz="1100" spc="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5" b="1">
                <a:latin typeface="Arial"/>
                <a:cs typeface="Arial"/>
              </a:rPr>
              <a:t>S</a:t>
            </a:r>
            <a:r>
              <a:rPr dirty="0" sz="1100" spc="-10" b="1">
                <a:latin typeface="Arial"/>
                <a:cs typeface="Arial"/>
              </a:rPr>
              <a:t>K</a:t>
            </a:r>
            <a:r>
              <a:rPr dirty="0" sz="1100" b="1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40355" y="1130987"/>
            <a:ext cx="2263140" cy="4876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705485">
              <a:lnSpc>
                <a:spcPts val="1260"/>
              </a:lnSpc>
            </a:pPr>
            <a:r>
              <a:rPr dirty="0" sz="1100" b="1">
                <a:latin typeface="Arial"/>
                <a:cs typeface="Arial"/>
              </a:rPr>
              <a:t>R </a:t>
            </a:r>
            <a:r>
              <a:rPr dirty="0" sz="1100" spc="-5" b="1">
                <a:latin typeface="Arial"/>
                <a:cs typeface="Arial"/>
              </a:rPr>
              <a:t>3</a:t>
            </a:r>
            <a:r>
              <a:rPr dirty="0" sz="1100" b="1">
                <a:latin typeface="Arial"/>
                <a:cs typeface="Arial"/>
              </a:rPr>
              <a:t>4 – </a:t>
            </a:r>
            <a:r>
              <a:rPr dirty="0" sz="1100" spc="-5" b="1">
                <a:latin typeface="Arial"/>
                <a:cs typeface="Arial"/>
              </a:rPr>
              <a:t>BEL</a:t>
            </a:r>
            <a:r>
              <a:rPr dirty="0" sz="1100" b="1">
                <a:latin typeface="Arial"/>
                <a:cs typeface="Arial"/>
              </a:rPr>
              <a:t>L</a:t>
            </a:r>
            <a:r>
              <a:rPr dirty="0" sz="1100" spc="-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41</a:t>
            </a:r>
            <a:r>
              <a:rPr dirty="0" sz="1100" b="1">
                <a:latin typeface="Arial"/>
                <a:cs typeface="Arial"/>
              </a:rPr>
              <a:t>2 </a:t>
            </a:r>
            <a:r>
              <a:rPr dirty="0" sz="1100" spc="5" b="1">
                <a:latin typeface="Arial"/>
                <a:cs typeface="Arial"/>
              </a:rPr>
              <a:t>C</a:t>
            </a:r>
            <a:r>
              <a:rPr dirty="0" sz="1100" spc="-45" b="1">
                <a:latin typeface="Arial"/>
                <a:cs typeface="Arial"/>
              </a:rPr>
              <a:t>A</a:t>
            </a:r>
            <a:r>
              <a:rPr dirty="0" sz="1100" b="1">
                <a:latin typeface="Arial"/>
                <a:cs typeface="Arial"/>
              </a:rPr>
              <a:t>MP</a:t>
            </a:r>
            <a:r>
              <a:rPr dirty="0" sz="1100" b="1">
                <a:latin typeface="Arial"/>
                <a:cs typeface="Arial"/>
              </a:rPr>
              <a:t> </a:t>
            </a:r>
            <a:r>
              <a:rPr dirty="0" sz="1100" spc="-10" b="1">
                <a:latin typeface="Arial"/>
                <a:cs typeface="Arial"/>
              </a:rPr>
              <a:t>R</a:t>
            </a:r>
            <a:r>
              <a:rPr dirty="0" sz="1100" spc="5" b="1">
                <a:latin typeface="Arial"/>
                <a:cs typeface="Arial"/>
              </a:rPr>
              <a:t>I</a:t>
            </a:r>
            <a:r>
              <a:rPr dirty="0" sz="1100" b="1">
                <a:latin typeface="Arial"/>
                <a:cs typeface="Arial"/>
              </a:rPr>
              <a:t>I</a:t>
            </a:r>
            <a:r>
              <a:rPr dirty="0" sz="1100" spc="10" b="1">
                <a:latin typeface="Arial"/>
                <a:cs typeface="Arial"/>
              </a:rPr>
              <a:t> </a:t>
            </a:r>
            <a:r>
              <a:rPr dirty="0" sz="1100" spc="-5" b="1">
                <a:latin typeface="Arial"/>
                <a:cs typeface="Arial"/>
              </a:rPr>
              <a:t>T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5" b="1">
                <a:latin typeface="Arial"/>
                <a:cs typeface="Arial"/>
              </a:rPr>
              <a:t>S</a:t>
            </a:r>
            <a:r>
              <a:rPr dirty="0" sz="1100" b="1">
                <a:latin typeface="Arial"/>
                <a:cs typeface="Arial"/>
              </a:rPr>
              <a:t>K </a:t>
            </a:r>
            <a:r>
              <a:rPr dirty="0" sz="1100" spc="15" b="1">
                <a:latin typeface="Arial"/>
                <a:cs typeface="Arial"/>
              </a:rPr>
              <a:t>C</a:t>
            </a:r>
            <a:r>
              <a:rPr dirty="0" sz="1100" spc="-30" b="1">
                <a:latin typeface="Arial"/>
                <a:cs typeface="Arial"/>
              </a:rPr>
              <a:t>A</a:t>
            </a:r>
            <a:r>
              <a:rPr dirty="0" sz="1100" spc="-10" b="1"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240"/>
              </a:lnSpc>
            </a:pP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Be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41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2</a:t>
            </a:r>
            <a:r>
              <a:rPr dirty="0" sz="1100" spc="-10" b="1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 R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1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g</a:t>
            </a:r>
            <a:r>
              <a:rPr dirty="0" sz="1100" spc="5" b="1">
                <a:solidFill>
                  <a:srgbClr val="FF0000"/>
                </a:solidFill>
                <a:latin typeface="Arial"/>
                <a:cs typeface="Arial"/>
              </a:rPr>
              <a:t>i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dirty="0" sz="1100" b="1">
                <a:solidFill>
                  <a:srgbClr val="FF0000"/>
                </a:solidFill>
                <a:latin typeface="Arial"/>
                <a:cs typeface="Arial"/>
              </a:rPr>
              <a:t>g </a:t>
            </a:r>
            <a:r>
              <a:rPr dirty="0" sz="1100" spc="-5" b="1">
                <a:solidFill>
                  <a:srgbClr val="FF0000"/>
                </a:solidFill>
                <a:latin typeface="Arial"/>
                <a:cs typeface="Arial"/>
              </a:rPr>
              <a:t>Check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73100" y="1788277"/>
            <a:ext cx="6746875" cy="1028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-15">
                <a:latin typeface="Arial"/>
                <a:cs typeface="Arial"/>
              </a:rPr>
              <a:t>po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ite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4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ct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2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3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4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3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6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 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g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v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5">
                <a:latin typeface="Arial"/>
                <a:cs typeface="Arial"/>
              </a:rPr>
              <a:t>ed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6350">
              <a:lnSpc>
                <a:spcPts val="1150"/>
              </a:lnSpc>
            </a:pP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>
                <a:latin typeface="Arial"/>
                <a:cs typeface="Arial"/>
              </a:rPr>
              <a:t>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k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enti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8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0">
                <a:latin typeface="Arial"/>
                <a:cs typeface="Arial"/>
              </a:rPr>
              <a:t>pletio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the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nter</a:t>
            </a:r>
            <a:r>
              <a:rPr dirty="0" sz="1000" spc="-10">
                <a:latin typeface="Arial"/>
                <a:cs typeface="Arial"/>
              </a:rPr>
              <a:t> hi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/he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si</a:t>
            </a:r>
            <a:r>
              <a:rPr dirty="0" sz="1000" spc="-15">
                <a:latin typeface="Arial"/>
                <a:cs typeface="Arial"/>
              </a:rPr>
              <a:t>g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atu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y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 spc="-5">
                <a:latin typeface="Arial"/>
                <a:cs typeface="Arial"/>
              </a:rPr>
              <a:t>r,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d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de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f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m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0">
                <a:latin typeface="Arial"/>
                <a:cs typeface="Arial"/>
              </a:rPr>
              <a:t>hal</a:t>
            </a:r>
            <a:r>
              <a:rPr dirty="0" sz="1000" spc="-5">
                <a:latin typeface="Arial"/>
                <a:cs typeface="Arial"/>
              </a:rPr>
              <a:t>l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b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at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>
                <a:latin typeface="Arial"/>
                <a:cs typeface="Arial"/>
              </a:rPr>
              <a:t>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5">
                <a:latin typeface="Arial"/>
                <a:cs typeface="Arial"/>
              </a:rPr>
              <a:t>W</a:t>
            </a:r>
            <a:r>
              <a:rPr dirty="0" sz="1000" spc="-20">
                <a:latin typeface="Arial"/>
                <a:cs typeface="Arial"/>
              </a:rPr>
              <a:t>.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5">
                <a:latin typeface="Arial"/>
                <a:cs typeface="Arial"/>
              </a:rPr>
              <a:t>.</a:t>
            </a:r>
            <a:r>
              <a:rPr dirty="0" sz="1000" spc="-10">
                <a:latin typeface="Arial"/>
                <a:cs typeface="Arial"/>
              </a:rPr>
              <a:t>/Lo</a:t>
            </a:r>
            <a:r>
              <a:rPr dirty="0" sz="1000" spc="-10">
                <a:latin typeface="Arial"/>
                <a:cs typeface="Arial"/>
              </a:rPr>
              <a:t>g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B</a:t>
            </a:r>
            <a:r>
              <a:rPr dirty="0" sz="1000">
                <a:latin typeface="Arial"/>
                <a:cs typeface="Arial"/>
              </a:rPr>
              <a:t>o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73100" y="6156161"/>
            <a:ext cx="6748145" cy="2984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 marR="5080" indent="-635">
              <a:lnSpc>
                <a:spcPts val="1150"/>
              </a:lnSpc>
            </a:pP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ti</a:t>
            </a:r>
            <a:r>
              <a:rPr dirty="0" sz="1000" spc="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5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tha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30">
                <a:latin typeface="Arial"/>
                <a:cs typeface="Arial"/>
              </a:rPr>
              <a:t> 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u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125">
                <a:latin typeface="Arial"/>
                <a:cs typeface="Arial"/>
              </a:rPr>
              <a:t> 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hi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5">
                <a:latin typeface="Arial"/>
                <a:cs typeface="Arial"/>
              </a:rPr>
              <a:t>rd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25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oughou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14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 spc="-15">
                <a:latin typeface="Arial"/>
                <a:cs typeface="Arial"/>
              </a:rPr>
              <a:t>p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25">
                <a:latin typeface="Arial"/>
                <a:cs typeface="Arial"/>
              </a:rPr>
              <a:t>p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o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25">
                <a:latin typeface="Arial"/>
                <a:cs typeface="Arial"/>
              </a:rPr>
              <a:t>e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s</a:t>
            </a:r>
            <a:r>
              <a:rPr dirty="0" sz="1000" spc="11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an</a:t>
            </a:r>
            <a:r>
              <a:rPr dirty="0" sz="1000" spc="-10">
                <a:latin typeface="Arial"/>
                <a:cs typeface="Arial"/>
              </a:rPr>
              <a:t>d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h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5">
                <a:latin typeface="Arial"/>
                <a:cs typeface="Arial"/>
              </a:rPr>
              <a:t>v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5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ad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en</a:t>
            </a:r>
            <a:r>
              <a:rPr dirty="0" sz="1000" spc="-20">
                <a:latin typeface="Arial"/>
                <a:cs typeface="Arial"/>
              </a:rPr>
              <a:t>t</a:t>
            </a:r>
            <a:r>
              <a:rPr dirty="0" sz="1000" spc="5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y</a:t>
            </a:r>
            <a:r>
              <a:rPr dirty="0" sz="1000" spc="7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int</a:t>
            </a:r>
            <a:r>
              <a:rPr dirty="0" sz="1000" spc="-10">
                <a:latin typeface="Arial"/>
                <a:cs typeface="Arial"/>
              </a:rPr>
              <a:t>o</a:t>
            </a:r>
            <a:r>
              <a:rPr dirty="0" sz="1000" spc="10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th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9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ai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c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2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5">
                <a:latin typeface="Arial"/>
                <a:cs typeface="Arial"/>
              </a:rPr>
              <a:t>t</a:t>
            </a:r>
            <a:r>
              <a:rPr dirty="0" sz="1000" spc="10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l</a:t>
            </a:r>
            <a:r>
              <a:rPr dirty="0" sz="1000" spc="-15">
                <a:latin typeface="Arial"/>
                <a:cs typeface="Arial"/>
              </a:rPr>
              <a:t>og</a:t>
            </a:r>
            <a:r>
              <a:rPr dirty="0" sz="1000" spc="-10">
                <a:latin typeface="Arial"/>
                <a:cs typeface="Arial"/>
              </a:rPr>
              <a:t> bo</a:t>
            </a:r>
            <a:r>
              <a:rPr dirty="0" sz="1000" spc="-25">
                <a:latin typeface="Arial"/>
                <a:cs typeface="Arial"/>
              </a:rPr>
              <a:t>o</a:t>
            </a:r>
            <a:r>
              <a:rPr dirty="0" sz="1000" spc="5">
                <a:latin typeface="Arial"/>
                <a:cs typeface="Arial"/>
              </a:rPr>
              <a:t>k</a:t>
            </a:r>
            <a:r>
              <a:rPr dirty="0" sz="1000" spc="-5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73479" y="6887917"/>
            <a:ext cx="6250940" cy="44323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ct val="100000"/>
              </a:lnSpc>
              <a:tabLst>
                <a:tab pos="2997200" algn="l"/>
                <a:tab pos="3562350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In</a:t>
            </a:r>
            <a:r>
              <a:rPr dirty="0" sz="1000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0">
                <a:latin typeface="Arial"/>
                <a:cs typeface="Arial"/>
              </a:rPr>
              <a:t>to</a:t>
            </a:r>
            <a:r>
              <a:rPr dirty="0" sz="1000" spc="-5">
                <a:latin typeface="Arial"/>
                <a:cs typeface="Arial"/>
              </a:rPr>
              <a:t>rs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>
                <a:latin typeface="Arial"/>
                <a:cs typeface="Arial"/>
              </a:rPr>
              <a:t>i</a:t>
            </a:r>
            <a:r>
              <a:rPr dirty="0" sz="1000" spc="-15">
                <a:latin typeface="Arial"/>
                <a:cs typeface="Arial"/>
              </a:rPr>
              <a:t>gn</a:t>
            </a:r>
            <a:r>
              <a:rPr dirty="0" sz="1000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tu</a:t>
            </a:r>
            <a:r>
              <a:rPr dirty="0" sz="1000" spc="-5">
                <a:latin typeface="Arial"/>
                <a:cs typeface="Arial"/>
              </a:rPr>
              <a:t>r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6094095" algn="l"/>
              </a:tabLst>
            </a:pP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>
                <a:latin typeface="Arial"/>
                <a:cs typeface="Arial"/>
              </a:rPr>
              <a:t>N</a:t>
            </a:r>
            <a:r>
              <a:rPr dirty="0" sz="1000" spc="-15">
                <a:latin typeface="Arial"/>
                <a:cs typeface="Arial"/>
              </a:rPr>
              <a:t>S</a:t>
            </a:r>
            <a:r>
              <a:rPr dirty="0" sz="1000" spc="-5">
                <a:latin typeface="Arial"/>
                <a:cs typeface="Arial"/>
              </a:rPr>
              <a:t>P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U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H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Z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5">
                <a:latin typeface="Arial"/>
                <a:cs typeface="Arial"/>
              </a:rPr>
              <a:t>O</a:t>
            </a:r>
            <a:r>
              <a:rPr dirty="0" sz="1000" spc="-10">
                <a:latin typeface="Arial"/>
                <a:cs typeface="Arial"/>
              </a:rPr>
              <a:t>N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-10">
                <a:latin typeface="Arial"/>
                <a:cs typeface="Arial"/>
              </a:rPr>
              <a:t>RD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R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F</a:t>
            </a:r>
            <a:r>
              <a:rPr dirty="0" sz="1000" spc="-10">
                <a:latin typeface="Arial"/>
                <a:cs typeface="Arial"/>
              </a:rPr>
              <a:t>I</a:t>
            </a:r>
            <a:r>
              <a:rPr dirty="0" sz="1000" spc="-10">
                <a:latin typeface="Arial"/>
                <a:cs typeface="Arial"/>
              </a:rPr>
              <a:t>C</a:t>
            </a:r>
            <a:r>
              <a:rPr dirty="0" sz="1000" spc="-15">
                <a:latin typeface="Arial"/>
                <a:cs typeface="Arial"/>
              </a:rPr>
              <a:t>A</a:t>
            </a:r>
            <a:r>
              <a:rPr dirty="0" sz="1000" spc="0">
                <a:latin typeface="Arial"/>
                <a:cs typeface="Arial"/>
              </a:rPr>
              <a:t>T</a:t>
            </a:r>
            <a:r>
              <a:rPr dirty="0" sz="1000" spc="-10">
                <a:latin typeface="Arial"/>
                <a:cs typeface="Arial"/>
              </a:rPr>
              <a:t>E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-10">
                <a:latin typeface="Arial"/>
                <a:cs typeface="Arial"/>
              </a:rPr>
              <a:t>NU</a:t>
            </a:r>
            <a:r>
              <a:rPr dirty="0" sz="1000">
                <a:latin typeface="Arial"/>
                <a:cs typeface="Arial"/>
              </a:rPr>
              <a:t>M</a:t>
            </a:r>
            <a:r>
              <a:rPr dirty="0" sz="1000" spc="-15">
                <a:latin typeface="Arial"/>
                <a:cs typeface="Arial"/>
              </a:rPr>
              <a:t>BE</a:t>
            </a:r>
            <a:r>
              <a:rPr dirty="0" sz="1000">
                <a:latin typeface="Arial"/>
                <a:cs typeface="Arial"/>
              </a:rPr>
              <a:t>R</a:t>
            </a:r>
            <a:r>
              <a:rPr dirty="0" sz="1000" spc="-5">
                <a:latin typeface="Arial"/>
                <a:cs typeface="Arial"/>
              </a:rPr>
              <a:t>;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5" u="sng">
                <a:latin typeface="Arial"/>
                <a:cs typeface="Arial"/>
              </a:rPr>
              <a:t> </a:t>
            </a:r>
            <a:r>
              <a:rPr dirty="0" sz="1000" u="sng">
                <a:latin typeface="Arial"/>
                <a:cs typeface="Arial"/>
              </a:rPr>
              <a:t>	</a:t>
            </a:r>
            <a:r>
              <a:rPr dirty="0" sz="1000">
                <a:latin typeface="Arial"/>
                <a:cs typeface="Arial"/>
              </a:rPr>
              <a:t>_</a:t>
            </a:r>
            <a:r>
              <a:rPr dirty="0" sz="1000" spc="-10">
                <a:latin typeface="Arial"/>
                <a:cs typeface="Arial"/>
              </a:rPr>
              <a:t>_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88669" y="2954401"/>
          <a:ext cx="5529580" cy="2909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/>
                <a:gridCol w="2286000"/>
                <a:gridCol w="2286000"/>
              </a:tblGrid>
              <a:tr h="456437">
                <a:tc>
                  <a:txBody>
                    <a:bodyPr/>
                    <a:lstStyle/>
                    <a:p>
                      <a:pPr marL="177165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-2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 u="heavy">
                          <a:latin typeface="Arial"/>
                          <a:cs typeface="Arial"/>
                        </a:rPr>
                        <a:t>SI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G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N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U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</a:pPr>
                      <a:r>
                        <a:rPr dirty="0" sz="100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R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F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I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C</a:t>
                      </a:r>
                      <a:r>
                        <a:rPr dirty="0" sz="1000" spc="-35" b="1" u="heavy">
                          <a:latin typeface="Arial"/>
                          <a:cs typeface="Arial"/>
                        </a:rPr>
                        <a:t>A</a:t>
                      </a:r>
                      <a:r>
                        <a:rPr dirty="0" sz="1000" spc="2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E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 </a:t>
                      </a:r>
                      <a:r>
                        <a:rPr dirty="0" sz="1000" spc="15" b="1" u="heavy">
                          <a:latin typeface="Arial"/>
                          <a:cs typeface="Arial"/>
                        </a:rPr>
                        <a:t>T</a:t>
                      </a:r>
                      <a:r>
                        <a:rPr dirty="0" sz="1000" spc="5" b="1" u="heavy">
                          <a:latin typeface="Arial"/>
                          <a:cs typeface="Arial"/>
                        </a:rPr>
                        <a:t>Y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PE 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&amp; </a:t>
                      </a:r>
                      <a:r>
                        <a:rPr dirty="0" sz="1000" spc="10" b="1" u="heavy">
                          <a:latin typeface="Arial"/>
                          <a:cs typeface="Arial"/>
                        </a:rPr>
                        <a:t>NU</a:t>
                      </a:r>
                      <a:r>
                        <a:rPr dirty="0" sz="1000" spc="20" b="1" u="heavy">
                          <a:latin typeface="Arial"/>
                          <a:cs typeface="Arial"/>
                        </a:rPr>
                        <a:t>M</a:t>
                      </a:r>
                      <a:r>
                        <a:rPr dirty="0" sz="1000" b="1" u="heavy">
                          <a:latin typeface="Arial"/>
                          <a:cs typeface="Arial"/>
                        </a:rPr>
                        <a:t>B</a:t>
                      </a:r>
                      <a:r>
                        <a:rPr dirty="0" sz="1000" spc="-5" b="1" u="heavy">
                          <a:latin typeface="Arial"/>
                          <a:cs typeface="Arial"/>
                        </a:rPr>
                        <a:t>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30226">
                      <a:solidFill>
                        <a:srgbClr val="000000"/>
                      </a:solidFill>
                      <a:prstDash val="solid"/>
                    </a:lnT>
                    <a:lnB w="1041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3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0228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01751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10414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12419"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28701">
                      <a:solidFill>
                        <a:srgbClr val="000000"/>
                      </a:solidFill>
                      <a:prstDash val="solid"/>
                    </a:lnL>
                    <a:lnR w="10413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3">
                      <a:solidFill>
                        <a:srgbClr val="000000"/>
                      </a:solidFill>
                      <a:prstDash val="solid"/>
                    </a:lnL>
                    <a:lnR w="10414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/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B="0" marT="0">
                    <a:lnL w="10414">
                      <a:solidFill>
                        <a:srgbClr val="000000"/>
                      </a:solidFill>
                      <a:prstDash val="solid"/>
                    </a:lnL>
                    <a:lnR w="28701">
                      <a:solidFill>
                        <a:srgbClr val="000000"/>
                      </a:solidFill>
                      <a:prstDash val="solid"/>
                    </a:lnR>
                    <a:lnT w="10414">
                      <a:solidFill>
                        <a:srgbClr val="000000"/>
                      </a:solidFill>
                      <a:prstDash val="solid"/>
                    </a:lnT>
                    <a:lnB w="28702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Steven Slade</dc:creator>
  <dc:subject>AAIP Airframe Template</dc:subject>
  <dcterms:created xsi:type="dcterms:W3CDTF">2016-01-11T10:25:02Z</dcterms:created>
  <dcterms:modified xsi:type="dcterms:W3CDTF">2016-01-11T10:25:02Z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2016-01-11T00:00:00Z</vt:filetime>
  </property>
  <property fmtid="{D5CDD505-2E9C-101B-9397-08002B2CF9AE}" pid="3" name="LastSaved">
    <vt:filetime>2016-01-11T00:00:00Z</vt:filetime>
  </property>
</Properties>
</file>