
<file path=[Content_Types].xml><?xml version="1.0" encoding="utf-8"?>
<Types xmlns="http://schemas.openxmlformats.org/package/2006/content-types">
  <Default Extension="jpg" ContentType="image/jpeg"/>
  <Default Extension="rels" ContentType="application/vnd.openxmlformats-package.relationships+xml"/>
  <Default Extension="png" ContentType="image/png"/>
  <Default Extension="xml" ContentType="application/xml"/>
  <Default Extension="gif" ContentType="image/gif"/>
  <Override PartName="/ppt/slideLayouts/slideLayout20.xml" ContentType="application/vnd.openxmlformats-officedocument.presentationml.slideLayout+xml"/>
  <Override PartName="/ppt/slideLayouts/slideLayout3.xml" ContentType="application/vnd.openxmlformats-officedocument.presentationml.slideLayout+xml"/>
  <Override PartName="/ppt/slideLayouts/slideLayout7.xml" ContentType="application/vnd.openxmlformats-officedocument.presentationml.slideLayout+xml"/>
  <Override PartName="/ppt/slideLayouts/slideLayout10.xml" ContentType="application/vnd.openxmlformats-officedocument.presentationml.slideLayout+xml"/>
  <Override PartName="/ppt/slideLayouts/slideLayout2.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5.xml" ContentType="application/vnd.openxmlformats-officedocument.presentationml.slideLayout+xml"/>
  <Override PartName="/ppt/slideLayouts/slideLayout19.xml" ContentType="application/vnd.openxmlformats-officedocument.presentationml.slideLayout+xml"/>
  <Override PartName="/ppt/slideLayouts/slideLayout12.xml" ContentType="application/vnd.openxmlformats-officedocument.presentationml.slideLayout+xml"/>
  <Override PartName="/ppt/slideLayouts/slideLayout15.xml" ContentType="application/vnd.openxmlformats-officedocument.presentationml.slideLayout+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8.xml" ContentType="application/vnd.openxmlformats-officedocument.presentationml.slideLayout+xml"/>
  <Override PartName="/ppt/slideLayouts/slideLayout22.xml" ContentType="application/vnd.openxmlformats-officedocument.presentationml.slideLayout+xml"/>
  <Override PartName="/ppt/slideLayouts/slideLayout18.xml" ContentType="application/vnd.openxmlformats-officedocument.presentationml.slideLayout+xml"/>
  <Override PartName="/ppt/slideLayouts/slideLayout9.xml" ContentType="application/vnd.openxmlformats-officedocument.presentationml.slideLayout+xml"/>
  <Override PartName="/ppt/slideLayouts/slideLayout11.xml" ContentType="application/vnd.openxmlformats-officedocument.presentationml.slideLayout+xml"/>
  <Override PartName="/ppt/slideLayouts/slideLayout13.xml" ContentType="application/vnd.openxmlformats-officedocument.presentationml.slideLayout+xml"/>
  <Override PartName="/ppt/slideLayouts/slideLayout21.xml" ContentType="application/vnd.openxmlformats-officedocument.presentationml.slideLayout+xml"/>
  <Override PartName="/ppt/slideLayouts/slideLayout16.xml" ContentType="application/vnd.openxmlformats-officedocument.presentationml.slideLayout+xml"/>
  <Override PartName="/ppt/slideLayouts/slideLayout4.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9.xml" ContentType="application/vnd.openxmlformats-officedocument.presentationml.notesSlide+xml"/>
  <Override PartName="/ppt/notesSlides/notesSlide33.xml" ContentType="application/vnd.openxmlformats-officedocument.presentationml.notesSlide+xml"/>
  <Override PartName="/ppt/notesSlides/notesSlide10.xml" ContentType="application/vnd.openxmlformats-officedocument.presentationml.notesSlide+xml"/>
  <Override PartName="/ppt/notesSlides/notesSlide54.xml" ContentType="application/vnd.openxmlformats-officedocument.presentationml.notesSlide+xml"/>
  <Override PartName="/ppt/notesSlides/notesSlide43.xml" ContentType="application/vnd.openxmlformats-officedocument.presentationml.notesSlide+xml"/>
  <Override PartName="/ppt/notesSlides/notesSlide2.xml" ContentType="application/vnd.openxmlformats-officedocument.presentationml.notesSlide+xml"/>
  <Override PartName="/ppt/notesSlides/notesSlide7.xml" ContentType="application/vnd.openxmlformats-officedocument.presentationml.notesSlide+xml"/>
  <Override PartName="/ppt/notesSlides/notesSlide35.xml" ContentType="application/vnd.openxmlformats-officedocument.presentationml.notesSlide+xml"/>
  <Override PartName="/ppt/notesSlides/notesSlide22.xml" ContentType="application/vnd.openxmlformats-officedocument.presentationml.notesSlide+xml"/>
  <Override PartName="/ppt/notesSlides/notesSlide13.xml" ContentType="application/vnd.openxmlformats-officedocument.presentationml.notesSlide+xml"/>
  <Override PartName="/ppt/notesSlides/notesSlide27.xml" ContentType="application/vnd.openxmlformats-officedocument.presentationml.notesSlide+xml"/>
  <Override PartName="/ppt/notesSlides/notesSlide41.xml" ContentType="application/vnd.openxmlformats-officedocument.presentationml.notesSlide+xml"/>
  <Override PartName="/ppt/notesSlides/notesSlide12.xml" ContentType="application/vnd.openxmlformats-officedocument.presentationml.notesSlide+xml"/>
  <Override PartName="/ppt/notesSlides/notesSlide53.xml" ContentType="application/vnd.openxmlformats-officedocument.presentationml.notesSlide+xml"/>
  <Override PartName="/ppt/notesSlides/notesSlide49.xml" ContentType="application/vnd.openxmlformats-officedocument.presentationml.notesSlide+xml"/>
  <Override PartName="/ppt/notesSlides/notesSlide15.xml" ContentType="application/vnd.openxmlformats-officedocument.presentationml.notesSlide+xml"/>
  <Override PartName="/ppt/notesSlides/notesSlide1.xml" ContentType="application/vnd.openxmlformats-officedocument.presentationml.notesSlide+xml"/>
  <Override PartName="/ppt/notesSlides/notesSlide50.xml" ContentType="application/vnd.openxmlformats-officedocument.presentationml.notesSlide+xml"/>
  <Override PartName="/ppt/notesSlides/notesSlide42.xml" ContentType="application/vnd.openxmlformats-officedocument.presentationml.notesSlide+xml"/>
  <Override PartName="/ppt/notesSlides/notesSlide26.xml" ContentType="application/vnd.openxmlformats-officedocument.presentationml.notesSlide+xml"/>
  <Override PartName="/ppt/notesSlides/notesSlide40.xml" ContentType="application/vnd.openxmlformats-officedocument.presentationml.notesSlide+xml"/>
  <Override PartName="/ppt/notesSlides/notesSlide11.xml" ContentType="application/vnd.openxmlformats-officedocument.presentationml.notesSlide+xml"/>
  <Override PartName="/ppt/notesSlides/notesSlide23.xml" ContentType="application/vnd.openxmlformats-officedocument.presentationml.notesSlide+xml"/>
  <Override PartName="/ppt/notesSlides/notesSlide29.xml" ContentType="application/vnd.openxmlformats-officedocument.presentationml.notesSlide+xml"/>
  <Override PartName="/ppt/notesSlides/notesSlide46.xml" ContentType="application/vnd.openxmlformats-officedocument.presentationml.notesSlide+xml"/>
  <Override PartName="/ppt/notesSlides/notesSlide64.xml" ContentType="application/vnd.openxmlformats-officedocument.presentationml.notesSlide+xml"/>
  <Override PartName="/ppt/notesSlides/notesSlide56.xml" ContentType="application/vnd.openxmlformats-officedocument.presentationml.notesSlide+xml"/>
  <Override PartName="/ppt/notesSlides/notesSlide18.xml" ContentType="application/vnd.openxmlformats-officedocument.presentationml.notesSlide+xml"/>
  <Override PartName="/ppt/notesSlides/notesSlide39.xml" ContentType="application/vnd.openxmlformats-officedocument.presentationml.notesSlide+xml"/>
  <Override PartName="/ppt/notesSlides/notesSlide20.xml" ContentType="application/vnd.openxmlformats-officedocument.presentationml.notesSlide+xml"/>
  <Override PartName="/ppt/notesSlides/notesSlide62.xml" ContentType="application/vnd.openxmlformats-officedocument.presentationml.notesSlide+xml"/>
  <Override PartName="/ppt/notesSlides/notesSlide24.xml" ContentType="application/vnd.openxmlformats-officedocument.presentationml.notesSlide+xml"/>
  <Override PartName="/ppt/notesSlides/notesSlide48.xml" ContentType="application/vnd.openxmlformats-officedocument.presentationml.notesSlide+xml"/>
  <Override PartName="/ppt/notesSlides/notesSlide17.xml" ContentType="application/vnd.openxmlformats-officedocument.presentationml.notesSlide+xml"/>
  <Override PartName="/ppt/notesSlides/notesSlide14.xml" ContentType="application/vnd.openxmlformats-officedocument.presentationml.notesSlide+xml"/>
  <Override PartName="/ppt/notesSlides/notesSlide25.xml" ContentType="application/vnd.openxmlformats-officedocument.presentationml.notesSlide+xml"/>
  <Override PartName="/ppt/notesSlides/notesSlide47.xml" ContentType="application/vnd.openxmlformats-officedocument.presentationml.notesSlide+xml"/>
  <Override PartName="/ppt/notesSlides/notesSlide59.xml" ContentType="application/vnd.openxmlformats-officedocument.presentationml.notesSlide+xml"/>
  <Override PartName="/ppt/notesSlides/notesSlide32.xml" ContentType="application/vnd.openxmlformats-officedocument.presentationml.notesSlide+xml"/>
  <Override PartName="/ppt/notesSlides/notesSlide37.xml" ContentType="application/vnd.openxmlformats-officedocument.presentationml.notesSlide+xml"/>
  <Override PartName="/ppt/notesSlides/notesSlide31.xml" ContentType="application/vnd.openxmlformats-officedocument.presentationml.notesSlide+xml"/>
  <Override PartName="/ppt/notesSlides/notesSlide58.xml" ContentType="application/vnd.openxmlformats-officedocument.presentationml.notesSlide+xml"/>
  <Override PartName="/ppt/notesSlides/notesSlide63.xml" ContentType="application/vnd.openxmlformats-officedocument.presentationml.notesSlide+xml"/>
  <Override PartName="/ppt/notesSlides/notesSlide52.xml" ContentType="application/vnd.openxmlformats-officedocument.presentationml.notesSlide+xml"/>
  <Override PartName="/ppt/notesSlides/notesSlide61.xml" ContentType="application/vnd.openxmlformats-officedocument.presentationml.notesSlide+xml"/>
  <Override PartName="/ppt/notesSlides/notesSlide16.xml" ContentType="application/vnd.openxmlformats-officedocument.presentationml.notesSlide+xml"/>
  <Override PartName="/ppt/notesSlides/notesSlide3.xml" ContentType="application/vnd.openxmlformats-officedocument.presentationml.notesSlide+xml"/>
  <Override PartName="/ppt/notesSlides/notesSlide6.xml" ContentType="application/vnd.openxmlformats-officedocument.presentationml.notesSlide+xml"/>
  <Override PartName="/ppt/notesSlides/notesSlide28.xml" ContentType="application/vnd.openxmlformats-officedocument.presentationml.notesSlide+xml"/>
  <Override PartName="/ppt/notesSlides/notesSlide38.xml" ContentType="application/vnd.openxmlformats-officedocument.presentationml.notesSlide+xml"/>
  <Override PartName="/ppt/notesSlides/notesSlide8.xml" ContentType="application/vnd.openxmlformats-officedocument.presentationml.notesSlide+xml"/>
  <Override PartName="/ppt/notesSlides/notesSlide45.xml" ContentType="application/vnd.openxmlformats-officedocument.presentationml.notesSlide+xml"/>
  <Override PartName="/ppt/notesSlides/notesSlide55.xml" ContentType="application/vnd.openxmlformats-officedocument.presentationml.notesSlide+xml"/>
  <Override PartName="/ppt/notesSlides/notesSlide44.xml" ContentType="application/vnd.openxmlformats-officedocument.presentationml.notesSlide+xml"/>
  <Override PartName="/ppt/notesSlides/notesSlide57.xml" ContentType="application/vnd.openxmlformats-officedocument.presentationml.notesSlide+xml"/>
  <Override PartName="/ppt/notesSlides/notesSlide60.xml" ContentType="application/vnd.openxmlformats-officedocument.presentationml.notesSlide+xml"/>
  <Override PartName="/ppt/notesSlides/notesSlide19.xml" ContentType="application/vnd.openxmlformats-officedocument.presentationml.notesSlide+xml"/>
  <Override PartName="/ppt/notesSlides/notesSlide30.xml" ContentType="application/vnd.openxmlformats-officedocument.presentationml.notesSlide+xml"/>
  <Override PartName="/ppt/notesSlides/notesSlide34.xml" ContentType="application/vnd.openxmlformats-officedocument.presentationml.notesSlide+xml"/>
  <Override PartName="/ppt/notesSlides/notesSlide51.xml" ContentType="application/vnd.openxmlformats-officedocument.presentationml.notesSlide+xml"/>
  <Override PartName="/ppt/notesSlides/notesSlide21.xml" ContentType="application/vnd.openxmlformats-officedocument.presentationml.notesSlide+xml"/>
  <Override PartName="/ppt/notesSlides/notesSlide36.xml" ContentType="application/vnd.openxmlformats-officedocument.presentationml.notesSlide+xml"/>
  <Override PartName="/ppt/notesMasters/notesMaster1.xml" ContentType="application/vnd.openxmlformats-officedocument.presentationml.notesMaster+xml"/>
  <Override PartName="/ppt/theme/themeOverride1.xml" ContentType="application/vnd.openxmlformats-officedocument.themeOverride+xml"/>
  <Override PartName="/ppt/theme/themeOverride2.xml" ContentType="application/vnd.openxmlformats-officedocument.themeOverride+xml"/>
  <Override PartName="/ppt/presentation.xml" ContentType="application/vnd.openxmlformats-officedocument.presentationml.presentation.main+xml"/>
  <Override PartName="/ppt/presProps.xml" ContentType="application/vnd.openxmlformats-officedocument.presentationml.presProps+xml"/>
  <Override PartName="/ppt/theme/theme3.xml" ContentType="application/vnd.openxmlformats-officedocument.theme+xml"/>
  <Override PartName="/ppt/theme/theme2.xml" ContentType="application/vnd.openxmlformats-officedocument.theme+xml"/>
  <Override PartName="/ppt/theme/theme4.xml" ContentType="application/vnd.openxmlformats-officedocument.theme+xml"/>
  <Override PartName="/ppt/theme/theme1.xml" ContentType="application/vnd.openxmlformats-officedocument.theme+xml"/>
  <Override PartName="/ppt/slideMasters/slideMaster2.xml" ContentType="application/vnd.openxmlformats-officedocument.presentationml.slideMaster+xml"/>
  <Override PartName="/ppt/slideMasters/slideMaster1.xml" ContentType="application/vnd.openxmlformats-officedocument.presentationml.slideMaster+xml"/>
  <Override PartName="/ppt/slides/slide37.xml" ContentType="application/vnd.openxmlformats-officedocument.presentationml.slide+xml"/>
  <Override PartName="/ppt/slides/slide47.xml" ContentType="application/vnd.openxmlformats-officedocument.presentationml.slide+xml"/>
  <Override PartName="/ppt/slides/slide45.xml" ContentType="application/vnd.openxmlformats-officedocument.presentationml.slide+xml"/>
  <Override PartName="/ppt/slides/slide6.xml" ContentType="application/vnd.openxmlformats-officedocument.presentationml.slide+xml"/>
  <Override PartName="/ppt/slides/slide33.xml" ContentType="application/vnd.openxmlformats-officedocument.presentationml.slide+xml"/>
  <Override PartName="/ppt/slides/slide36.xml" ContentType="application/vnd.openxmlformats-officedocument.presentationml.slide+xml"/>
  <Override PartName="/ppt/slides/slide35.xml" ContentType="application/vnd.openxmlformats-officedocument.presentationml.slide+xml"/>
  <Override PartName="/ppt/slides/slide56.xml" ContentType="application/vnd.openxmlformats-officedocument.presentationml.slide+xml"/>
  <Override PartName="/ppt/slides/slide24.xml" ContentType="application/vnd.openxmlformats-officedocument.presentationml.slide+xml"/>
  <Override PartName="/ppt/slides/slide61.xml" ContentType="application/vnd.openxmlformats-officedocument.presentationml.slide+xml"/>
  <Override PartName="/ppt/slides/slide50.xml" ContentType="application/vnd.openxmlformats-officedocument.presentationml.slide+xml"/>
  <Override PartName="/ppt/slides/slide11.xml" ContentType="application/vnd.openxmlformats-officedocument.presentationml.slide+xml"/>
  <Override PartName="/ppt/slides/slide42.xml" ContentType="application/vnd.openxmlformats-officedocument.presentationml.slide+xml"/>
  <Override PartName="/ppt/slides/slide53.xml" ContentType="application/vnd.openxmlformats-officedocument.presentationml.slide+xml"/>
  <Override PartName="/ppt/slides/slide40.xml" ContentType="application/vnd.openxmlformats-officedocument.presentationml.slide+xml"/>
  <Override PartName="/ppt/slides/slide1.xml" ContentType="application/vnd.openxmlformats-officedocument.presentationml.slide+xml"/>
  <Override PartName="/ppt/slides/slide44.xml" ContentType="application/vnd.openxmlformats-officedocument.presentationml.slide+xml"/>
  <Override PartName="/ppt/slides/slide46.xml" ContentType="application/vnd.openxmlformats-officedocument.presentationml.slide+xml"/>
  <Override PartName="/ppt/slides/slide39.xml" ContentType="application/vnd.openxmlformats-officedocument.presentationml.slide+xml"/>
  <Override PartName="/ppt/slides/slide9.xml" ContentType="application/vnd.openxmlformats-officedocument.presentationml.slide+xml"/>
  <Override PartName="/ppt/slides/slide18.xml" ContentType="application/vnd.openxmlformats-officedocument.presentationml.slide+xml"/>
  <Override PartName="/ppt/slides/slide58.xml" ContentType="application/vnd.openxmlformats-officedocument.presentationml.slide+xml"/>
  <Override PartName="/ppt/slides/slide30.xml" ContentType="application/vnd.openxmlformats-officedocument.presentationml.slide+xml"/>
  <Override PartName="/ppt/slides/slide8.xml" ContentType="application/vnd.openxmlformats-officedocument.presentationml.slide+xml"/>
  <Override PartName="/ppt/slides/slide49.xml" ContentType="application/vnd.openxmlformats-officedocument.presentationml.slide+xml"/>
  <Override PartName="/ppt/slides/slide4.xml" ContentType="application/vnd.openxmlformats-officedocument.presentationml.slide+xml"/>
  <Override PartName="/ppt/slides/slide28.xml" ContentType="application/vnd.openxmlformats-officedocument.presentationml.slide+xml"/>
  <Override PartName="/ppt/slides/slide14.xml" ContentType="application/vnd.openxmlformats-officedocument.presentationml.slide+xml"/>
  <Override PartName="/ppt/slides/slide52.xml" ContentType="application/vnd.openxmlformats-officedocument.presentationml.slide+xml"/>
  <Override PartName="/ppt/slides/slide22.xml" ContentType="application/vnd.openxmlformats-officedocument.presentationml.slide+xml"/>
  <Override PartName="/ppt/slides/slide21.xml" ContentType="application/vnd.openxmlformats-officedocument.presentationml.slide+xml"/>
  <Override PartName="/ppt/slides/slide16.xml" ContentType="application/vnd.openxmlformats-officedocument.presentationml.slide+xml"/>
  <Override PartName="/ppt/slides/slide62.xml" ContentType="application/vnd.openxmlformats-officedocument.presentationml.slide+xml"/>
  <Override PartName="/ppt/slides/slide48.xml" ContentType="application/vnd.openxmlformats-officedocument.presentationml.slide+xml"/>
  <Override PartName="/ppt/slides/slide2.xml" ContentType="application/vnd.openxmlformats-officedocument.presentationml.slide+xml"/>
  <Override PartName="/ppt/slides/slide26.xml" ContentType="application/vnd.openxmlformats-officedocument.presentationml.slide+xml"/>
  <Override PartName="/ppt/slides/slide3.xml" ContentType="application/vnd.openxmlformats-officedocument.presentationml.slide+xml"/>
  <Override PartName="/ppt/slides/slide25.xml" ContentType="application/vnd.openxmlformats-officedocument.presentationml.slide+xml"/>
  <Override PartName="/ppt/slides/slide54.xml" ContentType="application/vnd.openxmlformats-officedocument.presentationml.slide+xml"/>
  <Override PartName="/ppt/slides/slide17.xml" ContentType="application/vnd.openxmlformats-officedocument.presentationml.slide+xml"/>
  <Override PartName="/ppt/slides/slide23.xml" ContentType="application/vnd.openxmlformats-officedocument.presentationml.slide+xml"/>
  <Override PartName="/ppt/slides/slide34.xml" ContentType="application/vnd.openxmlformats-officedocument.presentationml.slide+xml"/>
  <Override PartName="/ppt/slides/slide60.xml" ContentType="application/vnd.openxmlformats-officedocument.presentationml.slide+xml"/>
  <Override PartName="/ppt/slides/slide10.xml" ContentType="application/vnd.openxmlformats-officedocument.presentationml.slide+xml"/>
  <Override PartName="/ppt/slides/slide51.xml" ContentType="application/vnd.openxmlformats-officedocument.presentationml.slide+xml"/>
  <Override PartName="/ppt/slides/slide57.xml" ContentType="application/vnd.openxmlformats-officedocument.presentationml.slide+xml"/>
  <Override PartName="/ppt/slides/slide31.xml" ContentType="application/vnd.openxmlformats-officedocument.presentationml.slide+xml"/>
  <Override PartName="/ppt/slides/slide43.xml" ContentType="application/vnd.openxmlformats-officedocument.presentationml.slide+xml"/>
  <Override PartName="/ppt/slides/slide32.xml" ContentType="application/vnd.openxmlformats-officedocument.presentationml.slide+xml"/>
  <Override PartName="/ppt/slides/slide20.xml" ContentType="application/vnd.openxmlformats-officedocument.presentationml.slide+xml"/>
  <Override PartName="/ppt/slides/slide38.xml" ContentType="application/vnd.openxmlformats-officedocument.presentationml.slide+xml"/>
  <Override PartName="/ppt/slides/slide12.xml" ContentType="application/vnd.openxmlformats-officedocument.presentationml.slide+xml"/>
  <Override PartName="/ppt/slides/slide64.xml" ContentType="application/vnd.openxmlformats-officedocument.presentationml.slide+xml"/>
  <Override PartName="/ppt/slides/slide13.xml" ContentType="application/vnd.openxmlformats-officedocument.presentationml.slide+xml"/>
  <Override PartName="/ppt/slides/slide29.xml" ContentType="application/vnd.openxmlformats-officedocument.presentationml.slide+xml"/>
  <Override PartName="/ppt/slides/slide15.xml" ContentType="application/vnd.openxmlformats-officedocument.presentationml.slide+xml"/>
  <Override PartName="/ppt/slides/slide7.xml" ContentType="application/vnd.openxmlformats-officedocument.presentationml.slide+xml"/>
  <Override PartName="/ppt/slides/slide59.xml" ContentType="application/vnd.openxmlformats-officedocument.presentationml.slide+xml"/>
  <Override PartName="/ppt/slides/slide27.xml" ContentType="application/vnd.openxmlformats-officedocument.presentationml.slide+xml"/>
  <Override PartName="/ppt/slides/slide19.xml" ContentType="application/vnd.openxmlformats-officedocument.presentationml.slide+xml"/>
  <Override PartName="/ppt/slides/slide41.xml" ContentType="application/vnd.openxmlformats-officedocument.presentationml.slide+xml"/>
  <Override PartName="/ppt/slides/slide55.xml" ContentType="application/vnd.openxmlformats-officedocument.presentationml.slide+xml"/>
  <Override PartName="/ppt/slides/slide5.xml" ContentType="application/vnd.openxmlformats-officedocument.presentationml.slide+xml"/>
  <Override PartName="/ppt/slides/slide63.xml" ContentType="application/vnd.openxmlformats-officedocument.presentationml.slide+xml"/>
  <Override PartName="/ppt/tableStyles.xml" ContentType="application/vnd.openxmlformats-officedocument.presentationml.tableStyles+xml"/>
</Types>
</file>

<file path=_rels/.rels><?xml version="1.0" encoding="UTF-8" standalone="yes"?><Relationships xmlns="http://schemas.openxmlformats.org/package/2006/relationships"><Relationship Target="ppt/presentation.xml" Type="http://schemas.openxmlformats.org/officeDocument/2006/relationships/officeDocument" Id="rId1"/></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aveSubsetFonts="1" autoCompressPictures="0" strictFirstAndLastChars="0">
  <p:sldMasterIdLst>
    <p:sldMasterId id="2147483670" r:id="rId4"/>
    <p:sldMasterId id="2147483671"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 id="300" r:id="rId51"/>
    <p:sldId id="301" r:id="rId52"/>
    <p:sldId id="302" r:id="rId53"/>
    <p:sldId id="303" r:id="rId54"/>
    <p:sldId id="304" r:id="rId55"/>
    <p:sldId id="305" r:id="rId56"/>
    <p:sldId id="306" r:id="rId57"/>
    <p:sldId id="307" r:id="rId58"/>
    <p:sldId id="308" r:id="rId59"/>
    <p:sldId id="309" r:id="rId60"/>
    <p:sldId id="310" r:id="rId61"/>
    <p:sldId id="311" r:id="rId62"/>
    <p:sldId id="312" r:id="rId63"/>
    <p:sldId id="313" r:id="rId64"/>
    <p:sldId id="314" r:id="rId65"/>
    <p:sldId id="315" r:id="rId66"/>
    <p:sldId id="316" r:id="rId67"/>
    <p:sldId id="317" r:id="rId68"/>
    <p:sldId id="318" r:id="rId69"/>
    <p:sldId id="319" r:id="rId70"/>
  </p:sldIdLst>
  <p:sldSz cy="5143500" cx="9144000"/>
  <p:notesSz cy="9144000" cx="6858000"/>
  <p:defaultTextStyle>
    <a:defPPr algn="l" rtl="0" marR="0">
      <a:lnSpc>
        <a:spcPct val="100000"/>
      </a:lnSpc>
      <a:spcBef>
        <a:spcPts val="0"/>
      </a:spcBef>
      <a:spcAft>
        <a:spcPts val="0"/>
      </a:spcAft>
    </a:defPPr>
    <a:lvl1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1pPr>
    <a:lvl2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2pPr>
    <a:lvl3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3pPr>
    <a:lvl4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4pPr>
    <a:lvl5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5pPr>
    <a:lvl6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6pPr>
    <a:lvl7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7pPr>
    <a:lvl8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8pPr>
    <a:lvl9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tableStyles.xml><?xml version="1.0" encoding="utf-8"?>
<a:tblStyleLst xmlns:a="http://schemas.openxmlformats.org/drawingml/2006/main" xmlns:r="http://schemas.openxmlformats.org/officeDocument/2006/relationships" def="{90651C3A-4460-11DB-9652-00E08161165F}"/>
</file>

<file path=ppt/_rels/presentation.xml.rels><?xml version="1.0" encoding="UTF-8" standalone="yes"?><Relationships xmlns="http://schemas.openxmlformats.org/package/2006/relationships"><Relationship Target="slides/slide33.xml" Type="http://schemas.openxmlformats.org/officeDocument/2006/relationships/slide" Id="rId39"/><Relationship Target="slides/slide32.xml" Type="http://schemas.openxmlformats.org/officeDocument/2006/relationships/slide" Id="rId38"/><Relationship Target="slides/slide31.xml" Type="http://schemas.openxmlformats.org/officeDocument/2006/relationships/slide" Id="rId37"/><Relationship Target="slides/slide30.xml" Type="http://schemas.openxmlformats.org/officeDocument/2006/relationships/slide" Id="rId36"/><Relationship Target="slides/slide24.xml" Type="http://schemas.openxmlformats.org/officeDocument/2006/relationships/slide" Id="rId30"/><Relationship Target="slides/slide25.xml" Type="http://schemas.openxmlformats.org/officeDocument/2006/relationships/slide" Id="rId31"/><Relationship Target="slides/slide28.xml" Type="http://schemas.openxmlformats.org/officeDocument/2006/relationships/slide" Id="rId34"/><Relationship Target="slides/slide64.xml" Type="http://schemas.openxmlformats.org/officeDocument/2006/relationships/slide" Id="rId70"/><Relationship Target="slides/slide29.xml" Type="http://schemas.openxmlformats.org/officeDocument/2006/relationships/slide" Id="rId35"/><Relationship Target="slides/slide26.xml" Type="http://schemas.openxmlformats.org/officeDocument/2006/relationships/slide" Id="rId32"/><Relationship Target="slides/slide27.xml" Type="http://schemas.openxmlformats.org/officeDocument/2006/relationships/slide" Id="rId33"/><Relationship Target="slides/slide42.xml" Type="http://schemas.openxmlformats.org/officeDocument/2006/relationships/slide" Id="rId48"/><Relationship Target="slides/slide41.xml" Type="http://schemas.openxmlformats.org/officeDocument/2006/relationships/slide" Id="rId47"/><Relationship Target="slides/slide43.xml" Type="http://schemas.openxmlformats.org/officeDocument/2006/relationships/slide" Id="rId49"/><Relationship Target="presProps.xml" Type="http://schemas.openxmlformats.org/officeDocument/2006/relationships/presProps" Id="rId2"/><Relationship Target="theme/theme4.xml" Type="http://schemas.openxmlformats.org/officeDocument/2006/relationships/theme" Id="rId1"/><Relationship Target="slides/slide34.xml" Type="http://schemas.openxmlformats.org/officeDocument/2006/relationships/slide" Id="rId40"/><Relationship Target="slideMasters/slideMaster1.xml" Type="http://schemas.openxmlformats.org/officeDocument/2006/relationships/slideMaster" Id="rId4"/><Relationship Target="slides/slide35.xml" Type="http://schemas.openxmlformats.org/officeDocument/2006/relationships/slide" Id="rId41"/><Relationship Target="tableStyles.xml" Type="http://schemas.openxmlformats.org/officeDocument/2006/relationships/tableStyles" Id="rId3"/><Relationship Target="slides/slide36.xml" Type="http://schemas.openxmlformats.org/officeDocument/2006/relationships/slide" Id="rId42"/><Relationship Target="slides/slide37.xml" Type="http://schemas.openxmlformats.org/officeDocument/2006/relationships/slide" Id="rId43"/><Relationship Target="slides/slide38.xml" Type="http://schemas.openxmlformats.org/officeDocument/2006/relationships/slide" Id="rId44"/><Relationship Target="slides/slide39.xml" Type="http://schemas.openxmlformats.org/officeDocument/2006/relationships/slide" Id="rId45"/><Relationship Target="slides/slide40.xml" Type="http://schemas.openxmlformats.org/officeDocument/2006/relationships/slide" Id="rId46"/><Relationship Target="slides/slide3.xml" Type="http://schemas.openxmlformats.org/officeDocument/2006/relationships/slide" Id="rId9"/><Relationship Target="notesMasters/notesMaster1.xml" Type="http://schemas.openxmlformats.org/officeDocument/2006/relationships/notesMaster" Id="rId6"/><Relationship Target="slideMasters/slideMaster2.xml" Type="http://schemas.openxmlformats.org/officeDocument/2006/relationships/slideMaster" Id="rId5"/><Relationship Target="slides/slide2.xml" Type="http://schemas.openxmlformats.org/officeDocument/2006/relationships/slide" Id="rId8"/><Relationship Target="slides/slide1.xml" Type="http://schemas.openxmlformats.org/officeDocument/2006/relationships/slide" Id="rId7"/><Relationship Target="slides/slide52.xml" Type="http://schemas.openxmlformats.org/officeDocument/2006/relationships/slide" Id="rId58"/><Relationship Target="slides/slide53.xml" Type="http://schemas.openxmlformats.org/officeDocument/2006/relationships/slide" Id="rId59"/><Relationship Target="slides/slide13.xml" Type="http://schemas.openxmlformats.org/officeDocument/2006/relationships/slide" Id="rId19"/><Relationship Target="slides/slide12.xml" Type="http://schemas.openxmlformats.org/officeDocument/2006/relationships/slide" Id="rId18"/><Relationship Target="slides/slide11.xml" Type="http://schemas.openxmlformats.org/officeDocument/2006/relationships/slide" Id="rId17"/><Relationship Target="slides/slide10.xml" Type="http://schemas.openxmlformats.org/officeDocument/2006/relationships/slide" Id="rId16"/><Relationship Target="slides/slide9.xml" Type="http://schemas.openxmlformats.org/officeDocument/2006/relationships/slide" Id="rId15"/><Relationship Target="slides/slide8.xml" Type="http://schemas.openxmlformats.org/officeDocument/2006/relationships/slide" Id="rId14"/><Relationship Target="slides/slide6.xml" Type="http://schemas.openxmlformats.org/officeDocument/2006/relationships/slide" Id="rId12"/><Relationship Target="slides/slide7.xml" Type="http://schemas.openxmlformats.org/officeDocument/2006/relationships/slide" Id="rId13"/><Relationship Target="slides/slide4.xml" Type="http://schemas.openxmlformats.org/officeDocument/2006/relationships/slide" Id="rId10"/><Relationship Target="slides/slide5.xml" Type="http://schemas.openxmlformats.org/officeDocument/2006/relationships/slide" Id="rId11"/><Relationship Target="slides/slide51.xml" Type="http://schemas.openxmlformats.org/officeDocument/2006/relationships/slide" Id="rId57"/><Relationship Target="slides/slide50.xml" Type="http://schemas.openxmlformats.org/officeDocument/2006/relationships/slide" Id="rId56"/><Relationship Target="slides/slide49.xml" Type="http://schemas.openxmlformats.org/officeDocument/2006/relationships/slide" Id="rId55"/><Relationship Target="slides/slide48.xml" Type="http://schemas.openxmlformats.org/officeDocument/2006/relationships/slide" Id="rId54"/><Relationship Target="slides/slide47.xml" Type="http://schemas.openxmlformats.org/officeDocument/2006/relationships/slide" Id="rId53"/><Relationship Target="slides/slide46.xml" Type="http://schemas.openxmlformats.org/officeDocument/2006/relationships/slide" Id="rId52"/><Relationship Target="slides/slide45.xml" Type="http://schemas.openxmlformats.org/officeDocument/2006/relationships/slide" Id="rId51"/><Relationship Target="slides/slide44.xml" Type="http://schemas.openxmlformats.org/officeDocument/2006/relationships/slide" Id="rId50"/><Relationship Target="slides/slide63.xml" Type="http://schemas.openxmlformats.org/officeDocument/2006/relationships/slide" Id="rId69"/><Relationship Target="slides/slide23.xml" Type="http://schemas.openxmlformats.org/officeDocument/2006/relationships/slide" Id="rId29"/><Relationship Target="slides/slide20.xml" Type="http://schemas.openxmlformats.org/officeDocument/2006/relationships/slide" Id="rId26"/><Relationship Target="slides/slide19.xml" Type="http://schemas.openxmlformats.org/officeDocument/2006/relationships/slide" Id="rId25"/><Relationship Target="slides/slide22.xml" Type="http://schemas.openxmlformats.org/officeDocument/2006/relationships/slide" Id="rId28"/><Relationship Target="slides/slide21.xml" Type="http://schemas.openxmlformats.org/officeDocument/2006/relationships/slide" Id="rId27"/><Relationship Target="slides/slide15.xml" Type="http://schemas.openxmlformats.org/officeDocument/2006/relationships/slide" Id="rId21"/><Relationship Target="slides/slide16.xml" Type="http://schemas.openxmlformats.org/officeDocument/2006/relationships/slide" Id="rId22"/><Relationship Target="slides/slide54.xml" Type="http://schemas.openxmlformats.org/officeDocument/2006/relationships/slide" Id="rId60"/><Relationship Target="slides/slide17.xml" Type="http://schemas.openxmlformats.org/officeDocument/2006/relationships/slide" Id="rId23"/><Relationship Target="slides/slide18.xml" Type="http://schemas.openxmlformats.org/officeDocument/2006/relationships/slide" Id="rId24"/><Relationship Target="slides/slide14.xml" Type="http://schemas.openxmlformats.org/officeDocument/2006/relationships/slide" Id="rId20"/><Relationship Target="slides/slide60.xml" Type="http://schemas.openxmlformats.org/officeDocument/2006/relationships/slide" Id="rId66"/><Relationship Target="slides/slide59.xml" Type="http://schemas.openxmlformats.org/officeDocument/2006/relationships/slide" Id="rId65"/><Relationship Target="slides/slide62.xml" Type="http://schemas.openxmlformats.org/officeDocument/2006/relationships/slide" Id="rId68"/><Relationship Target="slides/slide61.xml" Type="http://schemas.openxmlformats.org/officeDocument/2006/relationships/slide" Id="rId67"/><Relationship Target="slides/slide56.xml" Type="http://schemas.openxmlformats.org/officeDocument/2006/relationships/slide" Id="rId62"/><Relationship Target="slides/slide55.xml" Type="http://schemas.openxmlformats.org/officeDocument/2006/relationships/slide" Id="rId61"/><Relationship Target="slides/slide58.xml" Type="http://schemas.openxmlformats.org/officeDocument/2006/relationships/slide" Id="rId64"/><Relationship Target="slides/slide57.xml" Type="http://schemas.openxmlformats.org/officeDocument/2006/relationships/slide" Id="rId63"/></Relationships>
</file>

<file path=ppt/notesMasters/_rels/notesMaster1.xml.rels><?xml version="1.0" encoding="UTF-8" standalone="yes"?><Relationships xmlns="http://schemas.openxmlformats.org/package/2006/relationships"><Relationship Target="../theme/theme3.xml" Type="http://schemas.openxmlformats.org/officeDocument/2006/relationships/theme" Id="rId1"/></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 name="Shape 1"/>
        <p:cNvGrpSpPr/>
        <p:nvPr/>
      </p:nvGrpSpPr>
      <p:grpSpPr>
        <a:xfrm>
          <a:off y="0" x="0"/>
          <a:ext cy="0" cx="0"/>
          <a:chOff y="0" x="0"/>
          <a:chExt cy="0" cx="0"/>
        </a:xfrm>
      </p:grpSpPr>
      <p:sp>
        <p:nvSpPr>
          <p:cNvPr id="2" name="Shape 2"/>
          <p:cNvSpPr/>
          <p:nvPr>
            <p:ph idx="2" type="sldImg"/>
          </p:nvPr>
        </p:nvSpPr>
        <p:spPr>
          <a:xfrm>
            <a:off y="685800" x="1143225"/>
            <a:ext cy="3429000" cx="4572225"/>
          </a:xfrm>
          <a:custGeom>
            <a:pathLst>
              <a:path w="120000" extrusionOk="0" h="120000">
                <a:moveTo>
                  <a:pt y="0" x="0"/>
                </a:moveTo>
                <a:lnTo>
                  <a:pt y="0" x="120000"/>
                </a:lnTo>
                <a:lnTo>
                  <a:pt y="120000" x="120000"/>
                </a:lnTo>
                <a:lnTo>
                  <a:pt y="120000" x="0"/>
                </a:lnTo>
                <a:close/>
              </a:path>
            </a:pathLst>
          </a:custGeom>
          <a:noFill/>
          <a:ln w="9525" cap="flat">
            <a:solidFill>
              <a:srgbClr val="000000"/>
            </a:solidFill>
            <a:prstDash val="solid"/>
            <a:round/>
            <a:headEnd w="med" len="med" type="none"/>
            <a:tailEnd w="med" len="med" type="none"/>
          </a:ln>
        </p:spPr>
      </p:sp>
      <p:sp>
        <p:nvSpPr>
          <p:cNvPr id="3" name="Shape 3"/>
          <p:cNvSpPr txBox="1"/>
          <p:nvPr>
            <p:ph idx="1" type="body"/>
          </p:nvPr>
        </p:nvSpPr>
        <p:spPr>
          <a:xfrm>
            <a:off y="4343400" x="685800"/>
            <a:ext cy="4114800" cx="5486399"/>
          </a:xfrm>
          <a:prstGeom prst="rect">
            <a:avLst/>
          </a:prstGeom>
          <a:noFill/>
          <a:ln>
            <a:noFill/>
          </a:ln>
        </p:spPr>
        <p:txBody>
          <a:bodyPr bIns="91425" rIns="91425" lIns="91425" tIns="91425" anchor="t" anchorCtr="0"/>
          <a:lstStyle>
            <a:lvl1pPr>
              <a:spcBef>
                <a:spcPts val="0"/>
              </a:spcBef>
              <a:defRPr sz="1100"/>
            </a:lvl1pPr>
            <a:lvl2pPr>
              <a:spcBef>
                <a:spcPts val="0"/>
              </a:spcBef>
              <a:defRPr sz="1100"/>
            </a:lvl2pPr>
            <a:lvl3pPr>
              <a:spcBef>
                <a:spcPts val="0"/>
              </a:spcBef>
              <a:defRPr sz="1100"/>
            </a:lvl3pPr>
            <a:lvl4pPr>
              <a:spcBef>
                <a:spcPts val="0"/>
              </a:spcBef>
              <a:defRPr sz="1100"/>
            </a:lvl4pPr>
            <a:lvl5pPr>
              <a:spcBef>
                <a:spcPts val="0"/>
              </a:spcBef>
              <a:defRPr sz="1100"/>
            </a:lvl5pPr>
            <a:lvl6pPr>
              <a:spcBef>
                <a:spcPts val="0"/>
              </a:spcBef>
              <a:defRPr sz="1100"/>
            </a:lvl6pPr>
            <a:lvl7pPr>
              <a:spcBef>
                <a:spcPts val="0"/>
              </a:spcBef>
              <a:defRPr sz="1100"/>
            </a:lvl7pPr>
            <a:lvl8pPr>
              <a:spcBef>
                <a:spcPts val="0"/>
              </a:spcBef>
              <a:defRPr sz="1100"/>
            </a:lvl8pPr>
            <a:lvl9pPr>
              <a:spcBef>
                <a:spcPts val="0"/>
              </a:spcBef>
              <a:defRPr sz="1100"/>
            </a:lvl9pPr>
          </a:lstStyle>
          <a:p/>
        </p:txBody>
      </p:sp>
    </p:spTree>
  </p:cSld>
  <p:clrMap accent2="accent2" accent3="accent3" accent4="accent4" accent5="accent5" accent6="accent6" hlink="hlink" tx2="lt2" tx1="dk1" bg2="dk2" bg1="lt1" folHlink="folHlink" accent1="accent1"/>
</p:notesMaster>
</file>

<file path=ppt/notesSlides/_rels/notesSlide1.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10.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11.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12.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13.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14.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15.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16.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17.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18.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19.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2.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20.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21.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22.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23.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24.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25.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26.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27.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28.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29.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3.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30.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31.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32.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33.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34.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35.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36.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37.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38.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39.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4.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40.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41.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42.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43.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44.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45.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46.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47.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48.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49.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5.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50.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51.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52.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53.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54.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55.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56.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57.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58.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59.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6.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60.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61.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62.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63.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64.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7.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8.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9.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147" name="Shape 147"/>
        <p:cNvGrpSpPr/>
        <p:nvPr/>
      </p:nvGrpSpPr>
      <p:grpSpPr>
        <a:xfrm>
          <a:off y="0" x="0"/>
          <a:ext cy="0" cx="0"/>
          <a:chOff y="0" x="0"/>
          <a:chExt cy="0" cx="0"/>
        </a:xfrm>
      </p:grpSpPr>
      <p:sp>
        <p:nvSpPr>
          <p:cNvPr id="148" name="Shape 148"/>
          <p:cNvSpPr txBox="1"/>
          <p:nvPr>
            <p:ph idx="12" type="sldNum"/>
          </p:nvPr>
        </p:nvSpPr>
        <p:spPr>
          <a:xfrm>
            <a:off y="8686800" x="3886200"/>
            <a:ext cy="457200" cx="2971799"/>
          </a:xfrm>
          <a:prstGeom prst="rect">
            <a:avLst/>
          </a:prstGeom>
          <a:noFill/>
          <a:ln>
            <a:noFill/>
          </a:ln>
        </p:spPr>
        <p:txBody>
          <a:bodyPr bIns="45700" rIns="91425" lIns="91425" tIns="45700" anchor="b" anchorCtr="0">
            <a:noAutofit/>
          </a:bodyPr>
          <a:lstStyle/>
          <a:p>
            <a:pPr algn="r" rtl="0" lvl="0" marR="0" indent="0" marL="0">
              <a:spcBef>
                <a:spcPts val="0"/>
              </a:spcBef>
              <a:buSzPct val="25000"/>
              <a:buNone/>
            </a:pPr>
            <a:r>
              <a:rPr lang="en"/>
              <a:t> </a:t>
            </a:r>
          </a:p>
        </p:txBody>
      </p:sp>
      <p:sp>
        <p:nvSpPr>
          <p:cNvPr id="149" name="Shape 149"/>
          <p:cNvSpPr/>
          <p:nvPr>
            <p:ph idx="2" type="sldImg"/>
          </p:nvPr>
        </p:nvSpPr>
        <p:spPr>
          <a:xfrm>
            <a:off y="685800" x="1143000"/>
            <a:ext cy="3429000" cx="4572000"/>
          </a:xfrm>
          <a:custGeom>
            <a:pathLst>
              <a:path w="120000" extrusionOk="0" h="120000">
                <a:moveTo>
                  <a:pt y="0" x="0"/>
                </a:moveTo>
                <a:lnTo>
                  <a:pt y="0" x="120000"/>
                </a:lnTo>
                <a:lnTo>
                  <a:pt y="120000" x="120000"/>
                </a:lnTo>
                <a:lnTo>
                  <a:pt y="120000" x="0"/>
                </a:lnTo>
                <a:close/>
              </a:path>
            </a:pathLst>
          </a:custGeom>
          <a:noFill/>
          <a:ln>
            <a:noFill/>
          </a:ln>
        </p:spPr>
      </p:sp>
      <p:sp>
        <p:nvSpPr>
          <p:cNvPr id="150" name="Shape 150"/>
          <p:cNvSpPr txBox="1"/>
          <p:nvPr>
            <p:ph idx="1" type="body"/>
          </p:nvPr>
        </p:nvSpPr>
        <p:spPr>
          <a:xfrm>
            <a:off y="4343400" x="914400"/>
            <a:ext cy="4114800" cx="5029199"/>
          </a:xfrm>
          <a:prstGeom prst="rect">
            <a:avLst/>
          </a:prstGeom>
          <a:noFill/>
          <a:ln>
            <a:noFill/>
          </a:ln>
        </p:spPr>
        <p:txBody>
          <a:bodyPr bIns="45700" rIns="91425" lIns="91425" tIns="45700" anchor="t" anchorCtr="0">
            <a:noAutofit/>
          </a:bodyPr>
          <a:lstStyle/>
          <a:p>
            <a:pPr>
              <a:spcBef>
                <a:spcPts val="0"/>
              </a:spcBef>
              <a:buNone/>
            </a:pPr>
            <a:r>
              <a:rPr strike="noStrike" u="none" b="0" cap="none" baseline="0" sz="1800" lang="en" i="0"/>
              <a:t>Introduction</a:t>
            </a:r>
          </a:p>
          <a:p>
            <a:pPr>
              <a:spcBef>
                <a:spcPts val="0"/>
              </a:spcBef>
              <a:buNone/>
            </a:pPr>
            <a:r>
              <a:t/>
            </a:r>
            <a:endParaRPr strike="noStrike" u="none" b="0" cap="none" baseline="0" sz="1800" i="0"/>
          </a:p>
          <a:p>
            <a:pPr>
              <a:spcBef>
                <a:spcPts val="0"/>
              </a:spcBef>
              <a:buNone/>
            </a:pPr>
            <a:r>
              <a:rPr strike="noStrike" u="none" b="0" cap="none" baseline="0" sz="1800" lang="en" i="0"/>
              <a:t>For the next hour we’ll see some reasons why we as mechanics, repairmen, owners operators, distributors, brokers or what ever function you fill in aviation should be concerned with SUSPECTED OR UNAPPROVED PARTS. We’ll also see what You can do to stop them from entering into the aviation system on a global level.</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261" name="Shape 261"/>
        <p:cNvGrpSpPr/>
        <p:nvPr/>
      </p:nvGrpSpPr>
      <p:grpSpPr>
        <a:xfrm>
          <a:off y="0" x="0"/>
          <a:ext cy="0" cx="0"/>
          <a:chOff y="0" x="0"/>
          <a:chExt cy="0" cx="0"/>
        </a:xfrm>
      </p:grpSpPr>
      <p:sp>
        <p:nvSpPr>
          <p:cNvPr id="262" name="Shape 262"/>
          <p:cNvSpPr txBox="1"/>
          <p:nvPr>
            <p:ph idx="12" type="sldNum"/>
          </p:nvPr>
        </p:nvSpPr>
        <p:spPr>
          <a:xfrm>
            <a:off y="8686800" x="3886200"/>
            <a:ext cy="457200" cx="2971799"/>
          </a:xfrm>
          <a:prstGeom prst="rect">
            <a:avLst/>
          </a:prstGeom>
          <a:noFill/>
          <a:ln>
            <a:noFill/>
          </a:ln>
        </p:spPr>
        <p:txBody>
          <a:bodyPr bIns="45700" rIns="91425" lIns="91425" tIns="45700" anchor="b" anchorCtr="0">
            <a:noAutofit/>
          </a:bodyPr>
          <a:lstStyle/>
          <a:p>
            <a:pPr algn="r" rtl="0" lvl="0" marR="0" indent="0" marL="0">
              <a:spcBef>
                <a:spcPts val="0"/>
              </a:spcBef>
              <a:buSzPct val="25000"/>
              <a:buNone/>
            </a:pPr>
            <a:r>
              <a:rPr lang="en"/>
              <a:t> </a:t>
            </a:r>
          </a:p>
        </p:txBody>
      </p:sp>
      <p:sp>
        <p:nvSpPr>
          <p:cNvPr id="263" name="Shape 263"/>
          <p:cNvSpPr/>
          <p:nvPr>
            <p:ph idx="2" type="sldImg"/>
          </p:nvPr>
        </p:nvSpPr>
        <p:spPr>
          <a:xfrm>
            <a:off y="685800" x="1143000"/>
            <a:ext cy="3429000" cx="4572000"/>
          </a:xfrm>
          <a:custGeom>
            <a:pathLst>
              <a:path w="120000" extrusionOk="0" h="120000">
                <a:moveTo>
                  <a:pt y="0" x="0"/>
                </a:moveTo>
                <a:lnTo>
                  <a:pt y="0" x="120000"/>
                </a:lnTo>
                <a:lnTo>
                  <a:pt y="120000" x="120000"/>
                </a:lnTo>
                <a:lnTo>
                  <a:pt y="120000" x="0"/>
                </a:lnTo>
                <a:close/>
              </a:path>
            </a:pathLst>
          </a:custGeom>
          <a:noFill/>
          <a:ln>
            <a:noFill/>
          </a:ln>
        </p:spPr>
      </p:sp>
      <p:sp>
        <p:nvSpPr>
          <p:cNvPr id="264" name="Shape 264"/>
          <p:cNvSpPr txBox="1"/>
          <p:nvPr>
            <p:ph idx="1" type="body"/>
          </p:nvPr>
        </p:nvSpPr>
        <p:spPr>
          <a:xfrm>
            <a:off y="4343400" x="914400"/>
            <a:ext cy="4114800" cx="5029199"/>
          </a:xfrm>
          <a:prstGeom prst="rect">
            <a:avLst/>
          </a:prstGeom>
          <a:noFill/>
          <a:ln>
            <a:noFill/>
          </a:ln>
        </p:spPr>
        <p:txBody>
          <a:bodyPr bIns="45700" rIns="91425" lIns="91425" tIns="45700" anchor="t" anchorCtr="0">
            <a:noAutofit/>
          </a:bodyPr>
          <a:lstStyle/>
          <a:p>
            <a:pPr>
              <a:spcBef>
                <a:spcPts val="0"/>
              </a:spcBef>
              <a:buNone/>
            </a:pPr>
            <a:r>
              <a:rPr strike="noStrike" u="none" b="0" cap="none" baseline="0" sz="1800" lang="en" i="0"/>
              <a:t>Why should you worry about Unapproved Parts from entering into the system?</a:t>
            </a:r>
          </a:p>
          <a:p>
            <a:pPr>
              <a:spcBef>
                <a:spcPts val="0"/>
              </a:spcBef>
              <a:buNone/>
            </a:pPr>
            <a:r>
              <a:t/>
            </a:r>
            <a:endParaRPr strike="noStrike" u="none" b="0" cap="none" baseline="0" sz="1800" i="0"/>
          </a:p>
          <a:p>
            <a:pPr>
              <a:spcBef>
                <a:spcPts val="0"/>
              </a:spcBef>
              <a:buNone/>
            </a:pPr>
            <a:r>
              <a:rPr strike="noStrike" u="none" b="0" cap="none" baseline="0" sz="1800" lang="en" i="0"/>
              <a:t>The video depicted here is from an actual </a:t>
            </a:r>
            <a:r>
              <a:rPr strike="noStrike" u="none" b="1" cap="none" baseline="0" sz="1800" lang="en" i="0"/>
              <a:t>(Smoking Hole)</a:t>
            </a:r>
            <a:r>
              <a:rPr strike="noStrike" u="none" b="0" cap="none" baseline="0" sz="1800" lang="en" i="0"/>
              <a:t> accident investigation which resulted in fatalities. </a:t>
            </a:r>
          </a:p>
          <a:p>
            <a:pPr>
              <a:spcBef>
                <a:spcPts val="0"/>
              </a:spcBef>
              <a:buNone/>
            </a:pPr>
            <a:r>
              <a:t/>
            </a:r>
            <a:endParaRPr strike="noStrike" u="none" b="0" cap="none" baseline="0" sz="1800" i="0"/>
          </a:p>
          <a:p>
            <a:pPr>
              <a:spcBef>
                <a:spcPts val="0"/>
              </a:spcBef>
              <a:buNone/>
            </a:pPr>
            <a:r>
              <a:rPr strike="noStrike" u="none" b="0" cap="none" baseline="0" sz="1800" lang="en" i="0"/>
              <a:t>This could ruin your whole day as well as the people involved</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268" name="Shape 268"/>
        <p:cNvGrpSpPr/>
        <p:nvPr/>
      </p:nvGrpSpPr>
      <p:grpSpPr>
        <a:xfrm>
          <a:off y="0" x="0"/>
          <a:ext cy="0" cx="0"/>
          <a:chOff y="0" x="0"/>
          <a:chExt cy="0" cx="0"/>
        </a:xfrm>
      </p:grpSpPr>
      <p:sp>
        <p:nvSpPr>
          <p:cNvPr id="269" name="Shape 269"/>
          <p:cNvSpPr txBox="1"/>
          <p:nvPr>
            <p:ph idx="12" type="sldNum"/>
          </p:nvPr>
        </p:nvSpPr>
        <p:spPr>
          <a:xfrm>
            <a:off y="8686800" x="3886200"/>
            <a:ext cy="457200" cx="2971799"/>
          </a:xfrm>
          <a:prstGeom prst="rect">
            <a:avLst/>
          </a:prstGeom>
          <a:noFill/>
          <a:ln>
            <a:noFill/>
          </a:ln>
        </p:spPr>
        <p:txBody>
          <a:bodyPr bIns="45700" rIns="91425" lIns="91425" tIns="45700" anchor="b" anchorCtr="0">
            <a:noAutofit/>
          </a:bodyPr>
          <a:lstStyle/>
          <a:p>
            <a:pPr algn="r" rtl="0" lvl="0" marR="0" indent="0" marL="0">
              <a:spcBef>
                <a:spcPts val="0"/>
              </a:spcBef>
              <a:buSzPct val="25000"/>
              <a:buNone/>
            </a:pPr>
            <a:r>
              <a:rPr lang="en"/>
              <a:t> </a:t>
            </a:r>
          </a:p>
        </p:txBody>
      </p:sp>
      <p:sp>
        <p:nvSpPr>
          <p:cNvPr id="270" name="Shape 270"/>
          <p:cNvSpPr/>
          <p:nvPr>
            <p:ph idx="2" type="sldImg"/>
          </p:nvPr>
        </p:nvSpPr>
        <p:spPr>
          <a:xfrm>
            <a:off y="681037" x="1158875"/>
            <a:ext cy="3408362" cx="4543424"/>
          </a:xfrm>
          <a:custGeom>
            <a:pathLst>
              <a:path w="120000" extrusionOk="0" h="120000">
                <a:moveTo>
                  <a:pt y="0" x="0"/>
                </a:moveTo>
                <a:lnTo>
                  <a:pt y="0" x="120000"/>
                </a:lnTo>
                <a:lnTo>
                  <a:pt y="120000" x="120000"/>
                </a:lnTo>
                <a:lnTo>
                  <a:pt y="120000" x="0"/>
                </a:lnTo>
                <a:close/>
              </a:path>
            </a:pathLst>
          </a:custGeom>
          <a:noFill/>
          <a:ln>
            <a:noFill/>
          </a:ln>
        </p:spPr>
      </p:sp>
      <p:sp>
        <p:nvSpPr>
          <p:cNvPr id="271" name="Shape 271"/>
          <p:cNvSpPr txBox="1"/>
          <p:nvPr>
            <p:ph idx="1" type="body"/>
          </p:nvPr>
        </p:nvSpPr>
        <p:spPr>
          <a:xfrm>
            <a:off y="4316412" x="228600"/>
            <a:ext cy="4167186" cx="6400799"/>
          </a:xfrm>
          <a:prstGeom prst="rect">
            <a:avLst/>
          </a:prstGeom>
          <a:noFill/>
          <a:ln>
            <a:noFill/>
          </a:ln>
        </p:spPr>
        <p:txBody>
          <a:bodyPr bIns="45700" rIns="91425" lIns="91425" tIns="45700" anchor="t" anchorCtr="0">
            <a:noAutofit/>
          </a:bodyPr>
          <a:lstStyle/>
          <a:p>
            <a:pPr>
              <a:spcBef>
                <a:spcPts val="0"/>
              </a:spcBef>
              <a:buNone/>
            </a:pPr>
            <a:r>
              <a:rPr strike="noStrike" u="none" b="0" cap="none" baseline="0" sz="1800" lang="en" i="0"/>
              <a:t>YOU SHOULD BE CONCERNED ABOUT:</a:t>
            </a:r>
          </a:p>
          <a:p>
            <a:pPr>
              <a:spcBef>
                <a:spcPts val="0"/>
              </a:spcBef>
              <a:buNone/>
            </a:pPr>
            <a:r>
              <a:t/>
            </a:r>
            <a:endParaRPr strike="noStrike" u="none" b="0" cap="none" baseline="0" sz="1800" i="0"/>
          </a:p>
          <a:p>
            <a:pPr algn="l" rtl="0" lvl="0" marR="0" indent="0" marL="0">
              <a:spcBef>
                <a:spcPts val="0"/>
              </a:spcBef>
              <a:buClr>
                <a:srgbClr val="000000"/>
              </a:buClr>
              <a:buSzPct val="100000"/>
              <a:buFont typeface="Arial"/>
              <a:buChar char="•"/>
            </a:pPr>
            <a:r>
              <a:rPr strike="noStrike" u="none" b="0" cap="none" baseline="0" sz="1800" lang="en" i="0"/>
              <a:t>Loss of Life should be your First Concern Followed by:</a:t>
            </a:r>
          </a:p>
          <a:p>
            <a:pPr algn="l" rtl="0" lvl="0" marR="0" indent="0" marL="0">
              <a:spcBef>
                <a:spcPts val="0"/>
              </a:spcBef>
              <a:buClr>
                <a:srgbClr val="000000"/>
              </a:buClr>
              <a:buSzPct val="100000"/>
              <a:buFont typeface="Arial"/>
              <a:buChar char="•"/>
            </a:pPr>
            <a:r>
              <a:rPr strike="noStrike" u="none" b="0" cap="none" baseline="0" sz="1800" lang="en" i="0"/>
              <a:t>Flight Safety of the passengers, Flight Crew, as well as people on the ground</a:t>
            </a:r>
          </a:p>
          <a:p>
            <a:pPr algn="l" rtl="0" lvl="0" marR="0" indent="0" marL="0">
              <a:spcBef>
                <a:spcPts val="0"/>
              </a:spcBef>
              <a:buClr>
                <a:srgbClr val="000000"/>
              </a:buClr>
              <a:buSzPct val="100000"/>
              <a:buFont typeface="Arial"/>
              <a:buChar char="•"/>
            </a:pPr>
            <a:r>
              <a:rPr strike="noStrike" u="none" b="0" cap="none" baseline="0" sz="1800" lang="en" i="0"/>
              <a:t>Structural/Operational Integrity to allow Safe Operation</a:t>
            </a:r>
          </a:p>
          <a:p>
            <a:pPr algn="l" rtl="0" lvl="0" marR="0" indent="0" marL="0">
              <a:spcBef>
                <a:spcPts val="0"/>
              </a:spcBef>
              <a:buClr>
                <a:srgbClr val="000000"/>
              </a:buClr>
              <a:buSzPct val="100000"/>
              <a:buFont typeface="Arial"/>
              <a:buChar char="•"/>
            </a:pPr>
            <a:r>
              <a:rPr strike="noStrike" u="none" b="0" cap="none" baseline="0" sz="1800" lang="en" i="0"/>
              <a:t>The Reputations of every one involved with the maintenance ad operation of the aircraft</a:t>
            </a:r>
          </a:p>
          <a:p>
            <a:pPr algn="l" rtl="0" lvl="0" marR="0" indent="0" marL="0">
              <a:spcBef>
                <a:spcPts val="0"/>
              </a:spcBef>
              <a:buClr>
                <a:srgbClr val="000000"/>
              </a:buClr>
              <a:buSzPct val="100000"/>
              <a:buFont typeface="Arial"/>
              <a:buChar char="•"/>
            </a:pPr>
            <a:r>
              <a:rPr strike="noStrike" u="none" b="0" cap="none" baseline="0" sz="1800" lang="en" i="0"/>
              <a:t>Lost customers weather they are fling public or aircraft owners / operators</a:t>
            </a:r>
          </a:p>
          <a:p>
            <a:pPr algn="l" rtl="0" lvl="0" marR="0" indent="0" marL="0">
              <a:spcBef>
                <a:spcPts val="0"/>
              </a:spcBef>
              <a:buClr>
                <a:srgbClr val="000000"/>
              </a:buClr>
              <a:buSzPct val="100000"/>
              <a:buFont typeface="Arial"/>
              <a:buChar char="•"/>
            </a:pPr>
            <a:r>
              <a:rPr strike="noStrike" u="none" b="0" cap="none" baseline="0" sz="1800" lang="en" i="0"/>
              <a:t>Cost of recalling the product to change the parts</a:t>
            </a:r>
          </a:p>
          <a:p>
            <a:pPr algn="l" rtl="0" lvl="0" marR="0" indent="0" marL="0">
              <a:spcBef>
                <a:spcPts val="0"/>
              </a:spcBef>
              <a:buClr>
                <a:srgbClr val="000000"/>
              </a:buClr>
              <a:buSzPct val="100000"/>
              <a:buFont typeface="Arial"/>
              <a:buChar char="•"/>
            </a:pPr>
            <a:r>
              <a:rPr strike="noStrike" u="none" b="0" cap="none" baseline="0" sz="1800" lang="en" i="0"/>
              <a:t>Cost of the parts and labor involved to return the product to it’s Type Design I/A/W FAR 21.31</a:t>
            </a:r>
          </a:p>
          <a:p>
            <a:pPr algn="l" rtl="0" lvl="0" marR="0" indent="0" marL="0">
              <a:spcBef>
                <a:spcPts val="0"/>
              </a:spcBef>
              <a:buClr>
                <a:srgbClr val="000000"/>
              </a:buClr>
              <a:buSzPct val="100000"/>
              <a:buFont typeface="Arial"/>
              <a:buChar char="•"/>
            </a:pPr>
            <a:r>
              <a:rPr strike="noStrike" u="none" b="0" cap="none" baseline="0" sz="1800" lang="en" i="0"/>
              <a:t>Cost of down time and lost revenue to return the product to it’s Type Design I/A/W FAR 21.31</a:t>
            </a:r>
          </a:p>
          <a:p>
            <a:pPr algn="l" rtl="0" lvl="0" marR="0" indent="0" marL="0">
              <a:spcBef>
                <a:spcPts val="0"/>
              </a:spcBef>
              <a:buClr>
                <a:srgbClr val="000000"/>
              </a:buClr>
              <a:buSzPct val="100000"/>
              <a:buFont typeface="Arial"/>
              <a:buChar char="•"/>
            </a:pPr>
            <a:r>
              <a:rPr strike="noStrike" u="none" b="0" cap="none" baseline="0" sz="1800" lang="en" i="0"/>
              <a:t>And Last but not Least Legal Costs as a result of Law Suits, Defense costs or recovery of loss of use</a:t>
            </a:r>
          </a:p>
          <a:p>
            <a:pPr algn="l" rtl="0" lvl="0" marR="0" indent="114300" marL="0">
              <a:spcBef>
                <a:spcPts val="0"/>
              </a:spcBef>
              <a:buFont typeface="Arial"/>
              <a:buNone/>
            </a:pPr>
            <a:r>
              <a:t/>
            </a:r>
            <a:endParaRPr strike="noStrike" u="none" b="0" cap="none" baseline="0" sz="1800" i="0"/>
          </a:p>
          <a:p>
            <a:pPr algn="l" rtl="0" lvl="0" marR="0" indent="0" marL="0">
              <a:spcBef>
                <a:spcPts val="0"/>
              </a:spcBef>
              <a:buClr>
                <a:srgbClr val="000000"/>
              </a:buClr>
              <a:buSzPct val="100000"/>
              <a:buFont typeface="Arial"/>
              <a:buChar char="•"/>
            </a:pPr>
            <a:r>
              <a:rPr strike="noStrike" u="none" b="0" cap="none" baseline="0" sz="1800" lang="en" i="0"/>
              <a:t>Any one (1) of these can put you OUT OF BUSINESS </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275" name="Shape 275"/>
        <p:cNvGrpSpPr/>
        <p:nvPr/>
      </p:nvGrpSpPr>
      <p:grpSpPr>
        <a:xfrm>
          <a:off y="0" x="0"/>
          <a:ext cy="0" cx="0"/>
          <a:chOff y="0" x="0"/>
          <a:chExt cy="0" cx="0"/>
        </a:xfrm>
      </p:grpSpPr>
      <p:sp>
        <p:nvSpPr>
          <p:cNvPr id="276" name="Shape 276"/>
          <p:cNvSpPr txBox="1"/>
          <p:nvPr>
            <p:ph idx="12" type="sldNum"/>
          </p:nvPr>
        </p:nvSpPr>
        <p:spPr>
          <a:xfrm>
            <a:off y="8686800" x="3886200"/>
            <a:ext cy="457200" cx="2971799"/>
          </a:xfrm>
          <a:prstGeom prst="rect">
            <a:avLst/>
          </a:prstGeom>
          <a:noFill/>
          <a:ln>
            <a:noFill/>
          </a:ln>
        </p:spPr>
        <p:txBody>
          <a:bodyPr bIns="45700" rIns="91425" lIns="91425" tIns="45700" anchor="b" anchorCtr="0">
            <a:noAutofit/>
          </a:bodyPr>
          <a:lstStyle/>
          <a:p>
            <a:pPr algn="r" rtl="0" lvl="0" marR="0" indent="0" marL="0">
              <a:spcBef>
                <a:spcPts val="0"/>
              </a:spcBef>
              <a:buSzPct val="25000"/>
              <a:buNone/>
            </a:pPr>
            <a:r>
              <a:rPr lang="en"/>
              <a:t> </a:t>
            </a:r>
          </a:p>
        </p:txBody>
      </p:sp>
      <p:sp>
        <p:nvSpPr>
          <p:cNvPr id="277" name="Shape 277"/>
          <p:cNvSpPr/>
          <p:nvPr>
            <p:ph idx="2" type="sldImg"/>
          </p:nvPr>
        </p:nvSpPr>
        <p:spPr>
          <a:xfrm>
            <a:off y="685800" x="1143000"/>
            <a:ext cy="3429000" cx="4572000"/>
          </a:xfrm>
          <a:custGeom>
            <a:pathLst>
              <a:path w="120000" extrusionOk="0" h="120000">
                <a:moveTo>
                  <a:pt y="0" x="0"/>
                </a:moveTo>
                <a:lnTo>
                  <a:pt y="0" x="120000"/>
                </a:lnTo>
                <a:lnTo>
                  <a:pt y="120000" x="120000"/>
                </a:lnTo>
                <a:lnTo>
                  <a:pt y="120000" x="0"/>
                </a:lnTo>
                <a:close/>
              </a:path>
            </a:pathLst>
          </a:custGeom>
          <a:noFill/>
          <a:ln>
            <a:noFill/>
          </a:ln>
        </p:spPr>
      </p:sp>
      <p:sp>
        <p:nvSpPr>
          <p:cNvPr id="278" name="Shape 278"/>
          <p:cNvSpPr txBox="1"/>
          <p:nvPr>
            <p:ph idx="1" type="body"/>
          </p:nvPr>
        </p:nvSpPr>
        <p:spPr>
          <a:xfrm>
            <a:off y="4343400" x="914400"/>
            <a:ext cy="4114800" cx="5029199"/>
          </a:xfrm>
          <a:prstGeom prst="rect">
            <a:avLst/>
          </a:prstGeom>
          <a:noFill/>
          <a:ln>
            <a:noFill/>
          </a:ln>
        </p:spPr>
        <p:txBody>
          <a:bodyPr bIns="45700" rIns="91425" lIns="91425" tIns="45700" anchor="t" anchorCtr="0">
            <a:noAutofit/>
          </a:bodyPr>
          <a:lstStyle/>
          <a:p>
            <a:pPr>
              <a:spcBef>
                <a:spcPts val="0"/>
              </a:spcBef>
              <a:buNone/>
            </a:pPr>
            <a:r>
              <a:rPr strike="noStrike" u="none" b="0" cap="none" baseline="0" sz="1800" lang="en" i="0"/>
              <a:t>The facts seen on this slide speak for themselves. These numbers can actually  be accredited to you people who reported the unapproved parts to gain these results. This is a great start but we need to continue the process for aviation safety. </a:t>
            </a:r>
          </a:p>
          <a:p>
            <a:pPr>
              <a:spcBef>
                <a:spcPts val="0"/>
              </a:spcBef>
              <a:buNone/>
            </a:pPr>
            <a:r>
              <a:t/>
            </a:r>
            <a:endParaRPr strike="noStrike" u="none" b="0" cap="none" baseline="0" sz="1800" i="0"/>
          </a:p>
          <a:p>
            <a:pPr>
              <a:spcBef>
                <a:spcPts val="0"/>
              </a:spcBef>
              <a:buNone/>
            </a:pPr>
            <a:r>
              <a:rPr strike="noStrike" u="none" b="0" cap="none" baseline="0" sz="1800" lang="en" i="0"/>
              <a:t>Remember this is YOUR INDUSTRY, Fight to keep it Safe and honest. If you don’t it may continue for a long time or result in the Smoking Hole we seen a few slides ago.</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282" name="Shape 282"/>
        <p:cNvGrpSpPr/>
        <p:nvPr/>
      </p:nvGrpSpPr>
      <p:grpSpPr>
        <a:xfrm>
          <a:off y="0" x="0"/>
          <a:ext cy="0" cx="0"/>
          <a:chOff y="0" x="0"/>
          <a:chExt cy="0" cx="0"/>
        </a:xfrm>
      </p:grpSpPr>
      <p:sp>
        <p:nvSpPr>
          <p:cNvPr id="283" name="Shape 283"/>
          <p:cNvSpPr txBox="1"/>
          <p:nvPr>
            <p:ph idx="12" type="sldNum"/>
          </p:nvPr>
        </p:nvSpPr>
        <p:spPr>
          <a:xfrm>
            <a:off y="8686800" x="3886200"/>
            <a:ext cy="457200" cx="2971799"/>
          </a:xfrm>
          <a:prstGeom prst="rect">
            <a:avLst/>
          </a:prstGeom>
          <a:noFill/>
          <a:ln>
            <a:noFill/>
          </a:ln>
        </p:spPr>
        <p:txBody>
          <a:bodyPr bIns="45700" rIns="91425" lIns="91425" tIns="45700" anchor="b" anchorCtr="0">
            <a:noAutofit/>
          </a:bodyPr>
          <a:lstStyle/>
          <a:p>
            <a:pPr algn="r" rtl="0" lvl="0" marR="0" indent="0" marL="0">
              <a:spcBef>
                <a:spcPts val="0"/>
              </a:spcBef>
              <a:buSzPct val="25000"/>
              <a:buNone/>
            </a:pPr>
            <a:r>
              <a:rPr lang="en"/>
              <a:t> </a:t>
            </a:r>
          </a:p>
        </p:txBody>
      </p:sp>
      <p:sp>
        <p:nvSpPr>
          <p:cNvPr id="284" name="Shape 284"/>
          <p:cNvSpPr/>
          <p:nvPr>
            <p:ph idx="2" type="sldImg"/>
          </p:nvPr>
        </p:nvSpPr>
        <p:spPr>
          <a:xfrm>
            <a:off y="685800" x="1143000"/>
            <a:ext cy="3429000" cx="4572000"/>
          </a:xfrm>
          <a:custGeom>
            <a:pathLst>
              <a:path w="120000" extrusionOk="0" h="120000">
                <a:moveTo>
                  <a:pt y="0" x="0"/>
                </a:moveTo>
                <a:lnTo>
                  <a:pt y="0" x="120000"/>
                </a:lnTo>
                <a:lnTo>
                  <a:pt y="120000" x="120000"/>
                </a:lnTo>
                <a:lnTo>
                  <a:pt y="120000" x="0"/>
                </a:lnTo>
                <a:close/>
              </a:path>
            </a:pathLst>
          </a:custGeom>
          <a:noFill/>
          <a:ln>
            <a:noFill/>
          </a:ln>
        </p:spPr>
      </p:sp>
      <p:sp>
        <p:nvSpPr>
          <p:cNvPr id="285" name="Shape 285"/>
          <p:cNvSpPr txBox="1"/>
          <p:nvPr>
            <p:ph idx="1" type="body"/>
          </p:nvPr>
        </p:nvSpPr>
        <p:spPr>
          <a:xfrm>
            <a:off y="4343400" x="914400"/>
            <a:ext cy="4114800" cx="5029199"/>
          </a:xfrm>
          <a:prstGeom prst="rect">
            <a:avLst/>
          </a:prstGeom>
          <a:noFill/>
          <a:ln>
            <a:noFill/>
          </a:ln>
        </p:spPr>
        <p:txBody>
          <a:bodyPr bIns="45700" rIns="91425" lIns="91425" tIns="45700" anchor="t" anchorCtr="0">
            <a:noAutofit/>
          </a:bodyPr>
          <a:lstStyle/>
          <a:p>
            <a:pPr>
              <a:spcBef>
                <a:spcPts val="0"/>
              </a:spcBef>
              <a:buNone/>
            </a:pPr>
            <a:r>
              <a:rPr strike="noStrike" u="none" b="0" cap="none" baseline="0" sz="1800" lang="en" i="0"/>
              <a:t>These are actually FACTS. The slide you just seen with over 500 indictments and 256 convictions are a good indicator that there are people who want to make money off your certificates and hard work. Lets get those people out of aviation and make it a safer industry to work in.</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289" name="Shape 289"/>
        <p:cNvGrpSpPr/>
        <p:nvPr/>
      </p:nvGrpSpPr>
      <p:grpSpPr>
        <a:xfrm>
          <a:off y="0" x="0"/>
          <a:ext cy="0" cx="0"/>
          <a:chOff y="0" x="0"/>
          <a:chExt cy="0" cx="0"/>
        </a:xfrm>
      </p:grpSpPr>
      <p:sp>
        <p:nvSpPr>
          <p:cNvPr id="290" name="Shape 290"/>
          <p:cNvSpPr txBox="1"/>
          <p:nvPr>
            <p:ph idx="1" type="body"/>
          </p:nvPr>
        </p:nvSpPr>
        <p:spPr>
          <a:xfrm>
            <a:off y="4343400" x="914400"/>
            <a:ext cy="4114800" cx="5029199"/>
          </a:xfrm>
          <a:prstGeom prst="rect">
            <a:avLst/>
          </a:prstGeom>
        </p:spPr>
        <p:txBody>
          <a:bodyPr bIns="91425" rIns="91425" lIns="91425" tIns="91425" anchor="ctr" anchorCtr="0">
            <a:noAutofit/>
          </a:bodyPr>
          <a:lstStyle/>
          <a:p>
            <a:pPr>
              <a:spcBef>
                <a:spcPts val="0"/>
              </a:spcBef>
              <a:buNone/>
            </a:pPr>
            <a:r>
              <a:t/>
            </a:r>
            <a:endParaRPr/>
          </a:p>
        </p:txBody>
      </p:sp>
      <p:sp>
        <p:nvSpPr>
          <p:cNvPr id="291" name="Shape 291"/>
          <p:cNvSpPr/>
          <p:nvPr>
            <p:ph idx="2" type="sldImg"/>
          </p:nvPr>
        </p:nvSpPr>
        <p:spPr>
          <a:xfrm>
            <a:off y="685800" x="1143000"/>
            <a:ext cy="3429000" cx="4572000"/>
          </a:xfrm>
          <a:custGeom>
            <a:pathLst>
              <a:path w="120000" extrusionOk="0" h="120000">
                <a:moveTo>
                  <a:pt y="0" x="0"/>
                </a:moveTo>
                <a:lnTo>
                  <a:pt y="0" x="120000"/>
                </a:lnTo>
                <a:lnTo>
                  <a:pt y="120000" x="120000"/>
                </a:lnTo>
                <a:lnTo>
                  <a:pt y="120000" x="0"/>
                </a:lnTo>
                <a:close/>
              </a:path>
            </a:pathLst>
          </a:custGeom>
          <a:noFill/>
          <a:ln w="9525" cap="flat">
            <a:solidFill>
              <a:srgbClr val="000000"/>
            </a:solidFill>
            <a:prstDash val="solid"/>
            <a:round/>
            <a:headEnd w="med" len="med" type="none"/>
            <a:tailEnd w="med" len="med"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299" name="Shape 299"/>
        <p:cNvGrpSpPr/>
        <p:nvPr/>
      </p:nvGrpSpPr>
      <p:grpSpPr>
        <a:xfrm>
          <a:off y="0" x="0"/>
          <a:ext cy="0" cx="0"/>
          <a:chOff y="0" x="0"/>
          <a:chExt cy="0" cx="0"/>
        </a:xfrm>
      </p:grpSpPr>
      <p:sp>
        <p:nvSpPr>
          <p:cNvPr id="300" name="Shape 300"/>
          <p:cNvSpPr txBox="1"/>
          <p:nvPr>
            <p:ph idx="12" type="sldNum"/>
          </p:nvPr>
        </p:nvSpPr>
        <p:spPr>
          <a:xfrm>
            <a:off y="8686800" x="3886200"/>
            <a:ext cy="457200" cx="2971799"/>
          </a:xfrm>
          <a:prstGeom prst="rect">
            <a:avLst/>
          </a:prstGeom>
          <a:noFill/>
          <a:ln>
            <a:noFill/>
          </a:ln>
        </p:spPr>
        <p:txBody>
          <a:bodyPr bIns="45700" rIns="91425" lIns="91425" tIns="45700" anchor="b" anchorCtr="0">
            <a:noAutofit/>
          </a:bodyPr>
          <a:lstStyle/>
          <a:p>
            <a:pPr algn="r" rtl="0" lvl="0" marR="0" indent="0" marL="0">
              <a:spcBef>
                <a:spcPts val="0"/>
              </a:spcBef>
              <a:buSzPct val="25000"/>
              <a:buNone/>
            </a:pPr>
            <a:r>
              <a:rPr lang="en"/>
              <a:t> </a:t>
            </a:r>
          </a:p>
        </p:txBody>
      </p:sp>
      <p:sp>
        <p:nvSpPr>
          <p:cNvPr id="301" name="Shape 301"/>
          <p:cNvSpPr/>
          <p:nvPr>
            <p:ph idx="2" type="sldImg"/>
          </p:nvPr>
        </p:nvSpPr>
        <p:spPr>
          <a:xfrm>
            <a:off y="685800" x="1143000"/>
            <a:ext cy="3429000" cx="4572000"/>
          </a:xfrm>
          <a:custGeom>
            <a:pathLst>
              <a:path w="120000" extrusionOk="0" h="120000">
                <a:moveTo>
                  <a:pt y="0" x="0"/>
                </a:moveTo>
                <a:lnTo>
                  <a:pt y="0" x="120000"/>
                </a:lnTo>
                <a:lnTo>
                  <a:pt y="120000" x="120000"/>
                </a:lnTo>
                <a:lnTo>
                  <a:pt y="120000" x="0"/>
                </a:lnTo>
                <a:close/>
              </a:path>
            </a:pathLst>
          </a:custGeom>
          <a:noFill/>
          <a:ln>
            <a:noFill/>
          </a:ln>
        </p:spPr>
      </p:sp>
      <p:sp>
        <p:nvSpPr>
          <p:cNvPr id="302" name="Shape 302"/>
          <p:cNvSpPr txBox="1"/>
          <p:nvPr>
            <p:ph idx="1" type="body"/>
          </p:nvPr>
        </p:nvSpPr>
        <p:spPr>
          <a:xfrm>
            <a:off y="4343400" x="914400"/>
            <a:ext cy="4114800" cx="5029199"/>
          </a:xfrm>
          <a:prstGeom prst="rect">
            <a:avLst/>
          </a:prstGeom>
          <a:noFill/>
          <a:ln>
            <a:noFill/>
          </a:ln>
        </p:spPr>
        <p:txBody>
          <a:bodyPr bIns="45700" rIns="91425" lIns="91425" tIns="45700" anchor="t" anchorCtr="0">
            <a:noAutofit/>
          </a:bodyPr>
          <a:lstStyle/>
          <a:p>
            <a:pPr>
              <a:spcBef>
                <a:spcPts val="0"/>
              </a:spcBef>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307" name="Shape 307"/>
        <p:cNvGrpSpPr/>
        <p:nvPr/>
      </p:nvGrpSpPr>
      <p:grpSpPr>
        <a:xfrm>
          <a:off y="0" x="0"/>
          <a:ext cy="0" cx="0"/>
          <a:chOff y="0" x="0"/>
          <a:chExt cy="0" cx="0"/>
        </a:xfrm>
      </p:grpSpPr>
      <p:sp>
        <p:nvSpPr>
          <p:cNvPr id="308" name="Shape 308"/>
          <p:cNvSpPr txBox="1"/>
          <p:nvPr>
            <p:ph idx="12" type="sldNum"/>
          </p:nvPr>
        </p:nvSpPr>
        <p:spPr>
          <a:xfrm>
            <a:off y="8686800" x="3886200"/>
            <a:ext cy="457200" cx="2971799"/>
          </a:xfrm>
          <a:prstGeom prst="rect">
            <a:avLst/>
          </a:prstGeom>
          <a:noFill/>
          <a:ln>
            <a:noFill/>
          </a:ln>
        </p:spPr>
        <p:txBody>
          <a:bodyPr bIns="45700" rIns="91425" lIns="91425" tIns="45700" anchor="b" anchorCtr="0">
            <a:noAutofit/>
          </a:bodyPr>
          <a:lstStyle/>
          <a:p>
            <a:pPr algn="r" rtl="0" lvl="0" marR="0" indent="0" marL="0">
              <a:spcBef>
                <a:spcPts val="0"/>
              </a:spcBef>
              <a:buSzPct val="25000"/>
              <a:buNone/>
            </a:pPr>
            <a:r>
              <a:rPr lang="en"/>
              <a:t> </a:t>
            </a:r>
          </a:p>
        </p:txBody>
      </p:sp>
      <p:sp>
        <p:nvSpPr>
          <p:cNvPr id="309" name="Shape 309"/>
          <p:cNvSpPr/>
          <p:nvPr>
            <p:ph idx="2" type="sldImg"/>
          </p:nvPr>
        </p:nvSpPr>
        <p:spPr>
          <a:xfrm>
            <a:off y="685800" x="1143000"/>
            <a:ext cy="3429000" cx="4572000"/>
          </a:xfrm>
          <a:custGeom>
            <a:pathLst>
              <a:path w="120000" extrusionOk="0" h="120000">
                <a:moveTo>
                  <a:pt y="0" x="0"/>
                </a:moveTo>
                <a:lnTo>
                  <a:pt y="0" x="120000"/>
                </a:lnTo>
                <a:lnTo>
                  <a:pt y="120000" x="120000"/>
                </a:lnTo>
                <a:lnTo>
                  <a:pt y="120000" x="0"/>
                </a:lnTo>
                <a:close/>
              </a:path>
            </a:pathLst>
          </a:custGeom>
          <a:noFill/>
          <a:ln>
            <a:noFill/>
          </a:ln>
        </p:spPr>
      </p:sp>
      <p:sp>
        <p:nvSpPr>
          <p:cNvPr id="310" name="Shape 310"/>
          <p:cNvSpPr txBox="1"/>
          <p:nvPr>
            <p:ph idx="1" type="body"/>
          </p:nvPr>
        </p:nvSpPr>
        <p:spPr>
          <a:xfrm>
            <a:off y="4343400" x="914400"/>
            <a:ext cy="4114800" cx="5029199"/>
          </a:xfrm>
          <a:prstGeom prst="rect">
            <a:avLst/>
          </a:prstGeom>
          <a:noFill/>
          <a:ln>
            <a:noFill/>
          </a:ln>
        </p:spPr>
        <p:txBody>
          <a:bodyPr bIns="45700" rIns="91425" lIns="91425" tIns="45700" anchor="t" anchorCtr="0">
            <a:noAutofit/>
          </a:bodyPr>
          <a:lstStyle/>
          <a:p>
            <a:pPr>
              <a:spcBef>
                <a:spcPts val="0"/>
              </a:spcBef>
              <a:buNone/>
            </a:pPr>
            <a:r>
              <a:rPr strike="noStrike" u="none" b="0" cap="none" baseline="0" sz="1800" lang="en" i="0"/>
              <a:t>During a Search Warrant execution there were 7,000 Counterfeit Yellow Tags recovered  using different Repair Station Certificate Numbers.  It is Highly Recommended that you request a copy of the work order as referred to on the back of the yellow tag which should give you a complete description of the work completed during the repair. This will also ensure the facility listed on the yellow tag had done the work.</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315" name="Shape 315"/>
        <p:cNvGrpSpPr/>
        <p:nvPr/>
      </p:nvGrpSpPr>
      <p:grpSpPr>
        <a:xfrm>
          <a:off y="0" x="0"/>
          <a:ext cy="0" cx="0"/>
          <a:chOff y="0" x="0"/>
          <a:chExt cy="0" cx="0"/>
        </a:xfrm>
      </p:grpSpPr>
      <p:sp>
        <p:nvSpPr>
          <p:cNvPr id="316" name="Shape 316"/>
          <p:cNvSpPr txBox="1"/>
          <p:nvPr>
            <p:ph idx="1" type="body"/>
          </p:nvPr>
        </p:nvSpPr>
        <p:spPr>
          <a:xfrm>
            <a:off y="4343400" x="914400"/>
            <a:ext cy="4114800" cx="5029199"/>
          </a:xfrm>
          <a:prstGeom prst="rect">
            <a:avLst/>
          </a:prstGeom>
        </p:spPr>
        <p:txBody>
          <a:bodyPr bIns="91425" rIns="91425" lIns="91425" tIns="91425" anchor="ctr" anchorCtr="0">
            <a:noAutofit/>
          </a:bodyPr>
          <a:lstStyle/>
          <a:p>
            <a:pPr>
              <a:spcBef>
                <a:spcPts val="0"/>
              </a:spcBef>
              <a:buNone/>
            </a:pPr>
            <a:r>
              <a:t/>
            </a:r>
            <a:endParaRPr/>
          </a:p>
        </p:txBody>
      </p:sp>
      <p:sp>
        <p:nvSpPr>
          <p:cNvPr id="317" name="Shape 317"/>
          <p:cNvSpPr/>
          <p:nvPr>
            <p:ph idx="2" type="sldImg"/>
          </p:nvPr>
        </p:nvSpPr>
        <p:spPr>
          <a:xfrm>
            <a:off y="685800" x="1143000"/>
            <a:ext cy="3429000" cx="4572000"/>
          </a:xfrm>
          <a:custGeom>
            <a:pathLst>
              <a:path w="120000" extrusionOk="0" h="120000">
                <a:moveTo>
                  <a:pt y="0" x="0"/>
                </a:moveTo>
                <a:lnTo>
                  <a:pt y="0" x="120000"/>
                </a:lnTo>
                <a:lnTo>
                  <a:pt y="120000" x="120000"/>
                </a:lnTo>
                <a:lnTo>
                  <a:pt y="120000" x="0"/>
                </a:lnTo>
                <a:close/>
              </a:path>
            </a:pathLst>
          </a:custGeom>
          <a:noFill/>
          <a:ln w="9525" cap="flat">
            <a:solidFill>
              <a:srgbClr val="000000"/>
            </a:solidFill>
            <a:prstDash val="solid"/>
            <a:round/>
            <a:headEnd w="med" len="med" type="none"/>
            <a:tailEnd w="med" len="med"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323" name="Shape 323"/>
        <p:cNvGrpSpPr/>
        <p:nvPr/>
      </p:nvGrpSpPr>
      <p:grpSpPr>
        <a:xfrm>
          <a:off y="0" x="0"/>
          <a:ext cy="0" cx="0"/>
          <a:chOff y="0" x="0"/>
          <a:chExt cy="0" cx="0"/>
        </a:xfrm>
      </p:grpSpPr>
      <p:sp>
        <p:nvSpPr>
          <p:cNvPr id="324" name="Shape 324"/>
          <p:cNvSpPr txBox="1"/>
          <p:nvPr>
            <p:ph idx="12" type="sldNum"/>
          </p:nvPr>
        </p:nvSpPr>
        <p:spPr>
          <a:xfrm>
            <a:off y="8686800" x="3886200"/>
            <a:ext cy="457200" cx="2971799"/>
          </a:xfrm>
          <a:prstGeom prst="rect">
            <a:avLst/>
          </a:prstGeom>
          <a:noFill/>
          <a:ln>
            <a:noFill/>
          </a:ln>
        </p:spPr>
        <p:txBody>
          <a:bodyPr bIns="45700" rIns="91425" lIns="91425" tIns="45700" anchor="b" anchorCtr="0">
            <a:noAutofit/>
          </a:bodyPr>
          <a:lstStyle/>
          <a:p>
            <a:pPr algn="r" rtl="0" lvl="0" marR="0" indent="0" marL="0">
              <a:spcBef>
                <a:spcPts val="0"/>
              </a:spcBef>
              <a:buSzPct val="25000"/>
              <a:buNone/>
            </a:pPr>
            <a:r>
              <a:rPr lang="en"/>
              <a:t> </a:t>
            </a:r>
          </a:p>
        </p:txBody>
      </p:sp>
      <p:sp>
        <p:nvSpPr>
          <p:cNvPr id="325" name="Shape 325"/>
          <p:cNvSpPr/>
          <p:nvPr>
            <p:ph idx="2" type="sldImg"/>
          </p:nvPr>
        </p:nvSpPr>
        <p:spPr>
          <a:xfrm>
            <a:off y="685800" x="1143000"/>
            <a:ext cy="3429000" cx="4572000"/>
          </a:xfrm>
          <a:custGeom>
            <a:pathLst>
              <a:path w="120000" extrusionOk="0" h="120000">
                <a:moveTo>
                  <a:pt y="0" x="0"/>
                </a:moveTo>
                <a:lnTo>
                  <a:pt y="0" x="120000"/>
                </a:lnTo>
                <a:lnTo>
                  <a:pt y="120000" x="120000"/>
                </a:lnTo>
                <a:lnTo>
                  <a:pt y="120000" x="0"/>
                </a:lnTo>
                <a:close/>
              </a:path>
            </a:pathLst>
          </a:custGeom>
          <a:noFill/>
          <a:ln>
            <a:noFill/>
          </a:ln>
        </p:spPr>
      </p:sp>
      <p:sp>
        <p:nvSpPr>
          <p:cNvPr id="326" name="Shape 326"/>
          <p:cNvSpPr txBox="1"/>
          <p:nvPr>
            <p:ph idx="1" type="body"/>
          </p:nvPr>
        </p:nvSpPr>
        <p:spPr>
          <a:xfrm>
            <a:off y="4343400" x="914400"/>
            <a:ext cy="4114800" cx="5029199"/>
          </a:xfrm>
          <a:prstGeom prst="rect">
            <a:avLst/>
          </a:prstGeom>
          <a:noFill/>
          <a:ln>
            <a:noFill/>
          </a:ln>
        </p:spPr>
        <p:txBody>
          <a:bodyPr bIns="45700" rIns="91425" lIns="91425" tIns="45700" anchor="t" anchorCtr="0">
            <a:noAutofit/>
          </a:bodyPr>
          <a:lstStyle/>
          <a:p>
            <a:pPr>
              <a:spcBef>
                <a:spcPts val="0"/>
              </a:spcBef>
              <a:buNone/>
            </a:pPr>
            <a:r>
              <a:rPr strike="noStrike" u="none" b="0" cap="none" baseline="0" sz="1800" lang="en" i="0"/>
              <a:t>The installing mechanic was instructed by the seller to heat the mounting points to get meet the requirements for installation.</a:t>
            </a:r>
          </a:p>
          <a:p>
            <a:pPr>
              <a:spcBef>
                <a:spcPts val="0"/>
              </a:spcBef>
              <a:buNone/>
            </a:pPr>
            <a:r>
              <a:t/>
            </a:r>
            <a:endParaRPr strike="noStrike" u="none" b="0" cap="none" baseline="0" sz="1800" i="0"/>
          </a:p>
          <a:p>
            <a:pPr>
              <a:spcBef>
                <a:spcPts val="0"/>
              </a:spcBef>
              <a:buNone/>
            </a:pPr>
            <a:r>
              <a:rPr strike="noStrike" u="none" b="0" cap="none" baseline="0" sz="1800" lang="en" i="0"/>
              <a:t>The parts should fit without any adjustments such as this.</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331" name="Shape 331"/>
        <p:cNvGrpSpPr/>
        <p:nvPr/>
      </p:nvGrpSpPr>
      <p:grpSpPr>
        <a:xfrm>
          <a:off y="0" x="0"/>
          <a:ext cy="0" cx="0"/>
          <a:chOff y="0" x="0"/>
          <a:chExt cy="0" cx="0"/>
        </a:xfrm>
      </p:grpSpPr>
      <p:sp>
        <p:nvSpPr>
          <p:cNvPr id="332" name="Shape 332"/>
          <p:cNvSpPr txBox="1"/>
          <p:nvPr>
            <p:ph idx="12" type="sldNum"/>
          </p:nvPr>
        </p:nvSpPr>
        <p:spPr>
          <a:xfrm>
            <a:off y="8686800" x="3886200"/>
            <a:ext cy="457200" cx="2971799"/>
          </a:xfrm>
          <a:prstGeom prst="rect">
            <a:avLst/>
          </a:prstGeom>
          <a:noFill/>
          <a:ln>
            <a:noFill/>
          </a:ln>
        </p:spPr>
        <p:txBody>
          <a:bodyPr bIns="45700" rIns="91425" lIns="91425" tIns="45700" anchor="b" anchorCtr="0">
            <a:noAutofit/>
          </a:bodyPr>
          <a:lstStyle/>
          <a:p>
            <a:pPr algn="r" rtl="0" lvl="0" marR="0" indent="0" marL="0">
              <a:spcBef>
                <a:spcPts val="0"/>
              </a:spcBef>
              <a:buSzPct val="25000"/>
              <a:buNone/>
            </a:pPr>
            <a:r>
              <a:rPr lang="en"/>
              <a:t> </a:t>
            </a:r>
          </a:p>
        </p:txBody>
      </p:sp>
      <p:sp>
        <p:nvSpPr>
          <p:cNvPr id="333" name="Shape 333"/>
          <p:cNvSpPr/>
          <p:nvPr>
            <p:ph idx="2" type="sldImg"/>
          </p:nvPr>
        </p:nvSpPr>
        <p:spPr>
          <a:xfrm>
            <a:off y="685800" x="1143000"/>
            <a:ext cy="3429000" cx="4572000"/>
          </a:xfrm>
          <a:custGeom>
            <a:pathLst>
              <a:path w="120000" extrusionOk="0" h="120000">
                <a:moveTo>
                  <a:pt y="0" x="0"/>
                </a:moveTo>
                <a:lnTo>
                  <a:pt y="0" x="120000"/>
                </a:lnTo>
                <a:lnTo>
                  <a:pt y="120000" x="120000"/>
                </a:lnTo>
                <a:lnTo>
                  <a:pt y="120000" x="0"/>
                </a:lnTo>
                <a:close/>
              </a:path>
            </a:pathLst>
          </a:custGeom>
          <a:noFill/>
          <a:ln>
            <a:noFill/>
          </a:ln>
        </p:spPr>
      </p:sp>
      <p:sp>
        <p:nvSpPr>
          <p:cNvPr id="334" name="Shape 334"/>
          <p:cNvSpPr txBox="1"/>
          <p:nvPr>
            <p:ph idx="1" type="body"/>
          </p:nvPr>
        </p:nvSpPr>
        <p:spPr>
          <a:xfrm>
            <a:off y="4343400" x="914400"/>
            <a:ext cy="4114800" cx="5029199"/>
          </a:xfrm>
          <a:prstGeom prst="rect">
            <a:avLst/>
          </a:prstGeom>
          <a:noFill/>
          <a:ln>
            <a:noFill/>
          </a:ln>
        </p:spPr>
        <p:txBody>
          <a:bodyPr bIns="45700" rIns="91425" lIns="91425" tIns="45700" anchor="t" anchorCtr="0">
            <a:noAutofit/>
          </a:bodyPr>
          <a:lstStyle/>
          <a:p>
            <a:pPr>
              <a:spcBef>
                <a:spcPts val="0"/>
              </a:spcBef>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154" name="Shape 154"/>
        <p:cNvGrpSpPr/>
        <p:nvPr/>
      </p:nvGrpSpPr>
      <p:grpSpPr>
        <a:xfrm>
          <a:off y="0" x="0"/>
          <a:ext cy="0" cx="0"/>
          <a:chOff y="0" x="0"/>
          <a:chExt cy="0" cx="0"/>
        </a:xfrm>
      </p:grpSpPr>
      <p:sp>
        <p:nvSpPr>
          <p:cNvPr id="155" name="Shape 155"/>
          <p:cNvSpPr txBox="1"/>
          <p:nvPr>
            <p:ph idx="1" type="body"/>
          </p:nvPr>
        </p:nvSpPr>
        <p:spPr>
          <a:xfrm>
            <a:off y="4343400" x="914400"/>
            <a:ext cy="4114800" cx="5029199"/>
          </a:xfrm>
          <a:prstGeom prst="rect">
            <a:avLst/>
          </a:prstGeom>
        </p:spPr>
        <p:txBody>
          <a:bodyPr bIns="91425" rIns="91425" lIns="91425" tIns="91425" anchor="ctr" anchorCtr="0">
            <a:noAutofit/>
          </a:bodyPr>
          <a:lstStyle/>
          <a:p>
            <a:pPr>
              <a:spcBef>
                <a:spcPts val="0"/>
              </a:spcBef>
              <a:buNone/>
            </a:pPr>
            <a:r>
              <a:t/>
            </a:r>
            <a:endParaRPr/>
          </a:p>
        </p:txBody>
      </p:sp>
      <p:sp>
        <p:nvSpPr>
          <p:cNvPr id="156" name="Shape 156"/>
          <p:cNvSpPr/>
          <p:nvPr>
            <p:ph idx="2" type="sldImg"/>
          </p:nvPr>
        </p:nvSpPr>
        <p:spPr>
          <a:xfrm>
            <a:off y="685800" x="1143000"/>
            <a:ext cy="3429000" cx="4572000"/>
          </a:xfrm>
          <a:custGeom>
            <a:pathLst>
              <a:path w="120000" extrusionOk="0" h="120000">
                <a:moveTo>
                  <a:pt y="0" x="0"/>
                </a:moveTo>
                <a:lnTo>
                  <a:pt y="0" x="120000"/>
                </a:lnTo>
                <a:lnTo>
                  <a:pt y="120000" x="120000"/>
                </a:lnTo>
                <a:lnTo>
                  <a:pt y="120000" x="0"/>
                </a:lnTo>
                <a:close/>
              </a:path>
            </a:pathLst>
          </a:custGeom>
          <a:noFill/>
          <a:ln w="9525" cap="flat">
            <a:solidFill>
              <a:srgbClr val="000000"/>
            </a:solidFill>
            <a:prstDash val="solid"/>
            <a:round/>
            <a:headEnd w="med" len="med" type="none"/>
            <a:tailEnd w="med" len="med"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340" name="Shape 340"/>
        <p:cNvGrpSpPr/>
        <p:nvPr/>
      </p:nvGrpSpPr>
      <p:grpSpPr>
        <a:xfrm>
          <a:off y="0" x="0"/>
          <a:ext cy="0" cx="0"/>
          <a:chOff y="0" x="0"/>
          <a:chExt cy="0" cx="0"/>
        </a:xfrm>
      </p:grpSpPr>
      <p:sp>
        <p:nvSpPr>
          <p:cNvPr id="341" name="Shape 341"/>
          <p:cNvSpPr txBox="1"/>
          <p:nvPr>
            <p:ph idx="12" type="sldNum"/>
          </p:nvPr>
        </p:nvSpPr>
        <p:spPr>
          <a:xfrm>
            <a:off y="8686800" x="3886200"/>
            <a:ext cy="457200" cx="2971799"/>
          </a:xfrm>
          <a:prstGeom prst="rect">
            <a:avLst/>
          </a:prstGeom>
          <a:noFill/>
          <a:ln>
            <a:noFill/>
          </a:ln>
        </p:spPr>
        <p:txBody>
          <a:bodyPr bIns="45700" rIns="91425" lIns="91425" tIns="45700" anchor="b" anchorCtr="0">
            <a:noAutofit/>
          </a:bodyPr>
          <a:lstStyle/>
          <a:p>
            <a:pPr algn="r" rtl="0" lvl="0" marR="0" indent="0" marL="0">
              <a:spcBef>
                <a:spcPts val="0"/>
              </a:spcBef>
              <a:buSzPct val="25000"/>
              <a:buNone/>
            </a:pPr>
            <a:r>
              <a:rPr lang="en"/>
              <a:t> </a:t>
            </a:r>
          </a:p>
        </p:txBody>
      </p:sp>
      <p:sp>
        <p:nvSpPr>
          <p:cNvPr id="342" name="Shape 342"/>
          <p:cNvSpPr/>
          <p:nvPr>
            <p:ph idx="2" type="sldImg"/>
          </p:nvPr>
        </p:nvSpPr>
        <p:spPr>
          <a:xfrm>
            <a:off y="685800" x="1143000"/>
            <a:ext cy="3429000" cx="4572000"/>
          </a:xfrm>
          <a:custGeom>
            <a:pathLst>
              <a:path w="120000" extrusionOk="0" h="120000">
                <a:moveTo>
                  <a:pt y="0" x="0"/>
                </a:moveTo>
                <a:lnTo>
                  <a:pt y="0" x="120000"/>
                </a:lnTo>
                <a:lnTo>
                  <a:pt y="120000" x="120000"/>
                </a:lnTo>
                <a:lnTo>
                  <a:pt y="120000" x="0"/>
                </a:lnTo>
                <a:close/>
              </a:path>
            </a:pathLst>
          </a:custGeom>
          <a:noFill/>
          <a:ln>
            <a:noFill/>
          </a:ln>
        </p:spPr>
      </p:sp>
      <p:sp>
        <p:nvSpPr>
          <p:cNvPr id="343" name="Shape 343"/>
          <p:cNvSpPr txBox="1"/>
          <p:nvPr>
            <p:ph idx="1" type="body"/>
          </p:nvPr>
        </p:nvSpPr>
        <p:spPr>
          <a:xfrm>
            <a:off y="4343400" x="914400"/>
            <a:ext cy="4114800" cx="5029199"/>
          </a:xfrm>
          <a:prstGeom prst="rect">
            <a:avLst/>
          </a:prstGeom>
          <a:noFill/>
          <a:ln>
            <a:noFill/>
          </a:ln>
        </p:spPr>
        <p:txBody>
          <a:bodyPr bIns="45700" rIns="91425" lIns="91425" tIns="45700" anchor="t" anchorCtr="0">
            <a:noAutofit/>
          </a:bodyPr>
          <a:lstStyle/>
          <a:p>
            <a:pPr>
              <a:spcBef>
                <a:spcPts val="0"/>
              </a:spcBef>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348" name="Shape 348"/>
        <p:cNvGrpSpPr/>
        <p:nvPr/>
      </p:nvGrpSpPr>
      <p:grpSpPr>
        <a:xfrm>
          <a:off y="0" x="0"/>
          <a:ext cy="0" cx="0"/>
          <a:chOff y="0" x="0"/>
          <a:chExt cy="0" cx="0"/>
        </a:xfrm>
      </p:grpSpPr>
      <p:sp>
        <p:nvSpPr>
          <p:cNvPr id="349" name="Shape 349"/>
          <p:cNvSpPr txBox="1"/>
          <p:nvPr>
            <p:ph idx="1" type="body"/>
          </p:nvPr>
        </p:nvSpPr>
        <p:spPr>
          <a:xfrm>
            <a:off y="4343400" x="914400"/>
            <a:ext cy="4114800" cx="5029199"/>
          </a:xfrm>
          <a:prstGeom prst="rect">
            <a:avLst/>
          </a:prstGeom>
        </p:spPr>
        <p:txBody>
          <a:bodyPr bIns="91425" rIns="91425" lIns="91425" tIns="91425" anchor="ctr" anchorCtr="0">
            <a:noAutofit/>
          </a:bodyPr>
          <a:lstStyle/>
          <a:p>
            <a:pPr>
              <a:spcBef>
                <a:spcPts val="0"/>
              </a:spcBef>
              <a:buNone/>
            </a:pPr>
            <a:r>
              <a:t/>
            </a:r>
            <a:endParaRPr/>
          </a:p>
        </p:txBody>
      </p:sp>
      <p:sp>
        <p:nvSpPr>
          <p:cNvPr id="350" name="Shape 350"/>
          <p:cNvSpPr/>
          <p:nvPr>
            <p:ph idx="2" type="sldImg"/>
          </p:nvPr>
        </p:nvSpPr>
        <p:spPr>
          <a:xfrm>
            <a:off y="685800" x="1143000"/>
            <a:ext cy="3429000" cx="4572000"/>
          </a:xfrm>
          <a:custGeom>
            <a:pathLst>
              <a:path w="120000" extrusionOk="0" h="120000">
                <a:moveTo>
                  <a:pt y="0" x="0"/>
                </a:moveTo>
                <a:lnTo>
                  <a:pt y="0" x="120000"/>
                </a:lnTo>
                <a:lnTo>
                  <a:pt y="120000" x="120000"/>
                </a:lnTo>
                <a:lnTo>
                  <a:pt y="120000" x="0"/>
                </a:lnTo>
                <a:close/>
              </a:path>
            </a:pathLst>
          </a:custGeom>
          <a:noFill/>
          <a:ln w="9525" cap="flat">
            <a:solidFill>
              <a:srgbClr val="000000"/>
            </a:solidFill>
            <a:prstDash val="solid"/>
            <a:round/>
            <a:headEnd w="med" len="med" type="none"/>
            <a:tailEnd w="med" len="med"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357" name="Shape 357"/>
        <p:cNvGrpSpPr/>
        <p:nvPr/>
      </p:nvGrpSpPr>
      <p:grpSpPr>
        <a:xfrm>
          <a:off y="0" x="0"/>
          <a:ext cy="0" cx="0"/>
          <a:chOff y="0" x="0"/>
          <a:chExt cy="0" cx="0"/>
        </a:xfrm>
      </p:grpSpPr>
      <p:sp>
        <p:nvSpPr>
          <p:cNvPr id="358" name="Shape 358"/>
          <p:cNvSpPr txBox="1"/>
          <p:nvPr>
            <p:ph idx="1" type="body"/>
          </p:nvPr>
        </p:nvSpPr>
        <p:spPr>
          <a:xfrm>
            <a:off y="4343400" x="914400"/>
            <a:ext cy="4114800" cx="5029199"/>
          </a:xfrm>
          <a:prstGeom prst="rect">
            <a:avLst/>
          </a:prstGeom>
        </p:spPr>
        <p:txBody>
          <a:bodyPr bIns="91425" rIns="91425" lIns="91425" tIns="91425" anchor="ctr" anchorCtr="0">
            <a:noAutofit/>
          </a:bodyPr>
          <a:lstStyle/>
          <a:p>
            <a:pPr>
              <a:spcBef>
                <a:spcPts val="0"/>
              </a:spcBef>
              <a:buNone/>
            </a:pPr>
            <a:r>
              <a:t/>
            </a:r>
            <a:endParaRPr/>
          </a:p>
        </p:txBody>
      </p:sp>
      <p:sp>
        <p:nvSpPr>
          <p:cNvPr id="359" name="Shape 359"/>
          <p:cNvSpPr/>
          <p:nvPr>
            <p:ph idx="2" type="sldImg"/>
          </p:nvPr>
        </p:nvSpPr>
        <p:spPr>
          <a:xfrm>
            <a:off y="685800" x="1143000"/>
            <a:ext cy="3429000" cx="4572000"/>
          </a:xfrm>
          <a:custGeom>
            <a:pathLst>
              <a:path w="120000" extrusionOk="0" h="120000">
                <a:moveTo>
                  <a:pt y="0" x="0"/>
                </a:moveTo>
                <a:lnTo>
                  <a:pt y="0" x="120000"/>
                </a:lnTo>
                <a:lnTo>
                  <a:pt y="120000" x="120000"/>
                </a:lnTo>
                <a:lnTo>
                  <a:pt y="120000" x="0"/>
                </a:lnTo>
                <a:close/>
              </a:path>
            </a:pathLst>
          </a:custGeom>
          <a:noFill/>
          <a:ln w="9525" cap="flat">
            <a:solidFill>
              <a:srgbClr val="000000"/>
            </a:solidFill>
            <a:prstDash val="solid"/>
            <a:round/>
            <a:headEnd w="med" len="med" type="none"/>
            <a:tailEnd w="med" len="med"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364" name="Shape 364"/>
        <p:cNvGrpSpPr/>
        <p:nvPr/>
      </p:nvGrpSpPr>
      <p:grpSpPr>
        <a:xfrm>
          <a:off y="0" x="0"/>
          <a:ext cy="0" cx="0"/>
          <a:chOff y="0" x="0"/>
          <a:chExt cy="0" cx="0"/>
        </a:xfrm>
      </p:grpSpPr>
      <p:sp>
        <p:nvSpPr>
          <p:cNvPr id="365" name="Shape 365"/>
          <p:cNvSpPr txBox="1"/>
          <p:nvPr>
            <p:ph idx="1" type="body"/>
          </p:nvPr>
        </p:nvSpPr>
        <p:spPr>
          <a:xfrm>
            <a:off y="4343400" x="914400"/>
            <a:ext cy="4114800" cx="5029199"/>
          </a:xfrm>
          <a:prstGeom prst="rect">
            <a:avLst/>
          </a:prstGeom>
        </p:spPr>
        <p:txBody>
          <a:bodyPr bIns="91425" rIns="91425" lIns="91425" tIns="91425" anchor="ctr" anchorCtr="0">
            <a:noAutofit/>
          </a:bodyPr>
          <a:lstStyle/>
          <a:p>
            <a:pPr>
              <a:spcBef>
                <a:spcPts val="0"/>
              </a:spcBef>
              <a:buNone/>
            </a:pPr>
            <a:r>
              <a:t/>
            </a:r>
            <a:endParaRPr/>
          </a:p>
        </p:txBody>
      </p:sp>
      <p:sp>
        <p:nvSpPr>
          <p:cNvPr id="366" name="Shape 366"/>
          <p:cNvSpPr/>
          <p:nvPr>
            <p:ph idx="2" type="sldImg"/>
          </p:nvPr>
        </p:nvSpPr>
        <p:spPr>
          <a:xfrm>
            <a:off y="685800" x="1143000"/>
            <a:ext cy="3429000" cx="4572000"/>
          </a:xfrm>
          <a:custGeom>
            <a:pathLst>
              <a:path w="120000" extrusionOk="0" h="120000">
                <a:moveTo>
                  <a:pt y="0" x="0"/>
                </a:moveTo>
                <a:lnTo>
                  <a:pt y="0" x="120000"/>
                </a:lnTo>
                <a:lnTo>
                  <a:pt y="120000" x="120000"/>
                </a:lnTo>
                <a:lnTo>
                  <a:pt y="120000" x="0"/>
                </a:lnTo>
                <a:close/>
              </a:path>
            </a:pathLst>
          </a:custGeom>
          <a:noFill/>
          <a:ln w="9525" cap="flat">
            <a:solidFill>
              <a:srgbClr val="000000"/>
            </a:solidFill>
            <a:prstDash val="solid"/>
            <a:round/>
            <a:headEnd w="med" len="med" type="none"/>
            <a:tailEnd w="med" len="med"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371" name="Shape 371"/>
        <p:cNvGrpSpPr/>
        <p:nvPr/>
      </p:nvGrpSpPr>
      <p:grpSpPr>
        <a:xfrm>
          <a:off y="0" x="0"/>
          <a:ext cy="0" cx="0"/>
          <a:chOff y="0" x="0"/>
          <a:chExt cy="0" cx="0"/>
        </a:xfrm>
      </p:grpSpPr>
      <p:sp>
        <p:nvSpPr>
          <p:cNvPr id="372" name="Shape 372"/>
          <p:cNvSpPr txBox="1"/>
          <p:nvPr>
            <p:ph idx="1" type="body"/>
          </p:nvPr>
        </p:nvSpPr>
        <p:spPr>
          <a:xfrm>
            <a:off y="4343400" x="914400"/>
            <a:ext cy="4114800" cx="5029199"/>
          </a:xfrm>
          <a:prstGeom prst="rect">
            <a:avLst/>
          </a:prstGeom>
        </p:spPr>
        <p:txBody>
          <a:bodyPr bIns="91425" rIns="91425" lIns="91425" tIns="91425" anchor="ctr" anchorCtr="0">
            <a:noAutofit/>
          </a:bodyPr>
          <a:lstStyle/>
          <a:p>
            <a:pPr>
              <a:spcBef>
                <a:spcPts val="0"/>
              </a:spcBef>
              <a:buNone/>
            </a:pPr>
            <a:r>
              <a:t/>
            </a:r>
            <a:endParaRPr/>
          </a:p>
        </p:txBody>
      </p:sp>
      <p:sp>
        <p:nvSpPr>
          <p:cNvPr id="373" name="Shape 373"/>
          <p:cNvSpPr/>
          <p:nvPr>
            <p:ph idx="2" type="sldImg"/>
          </p:nvPr>
        </p:nvSpPr>
        <p:spPr>
          <a:xfrm>
            <a:off y="685800" x="1143000"/>
            <a:ext cy="3429000" cx="4572000"/>
          </a:xfrm>
          <a:custGeom>
            <a:pathLst>
              <a:path w="120000" extrusionOk="0" h="120000">
                <a:moveTo>
                  <a:pt y="0" x="0"/>
                </a:moveTo>
                <a:lnTo>
                  <a:pt y="0" x="120000"/>
                </a:lnTo>
                <a:lnTo>
                  <a:pt y="120000" x="120000"/>
                </a:lnTo>
                <a:lnTo>
                  <a:pt y="120000" x="0"/>
                </a:lnTo>
                <a:close/>
              </a:path>
            </a:pathLst>
          </a:custGeom>
          <a:noFill/>
          <a:ln w="9525" cap="flat">
            <a:solidFill>
              <a:srgbClr val="000000"/>
            </a:solidFill>
            <a:prstDash val="solid"/>
            <a:round/>
            <a:headEnd w="med" len="med" type="none"/>
            <a:tailEnd w="med" len="med" type="none"/>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379" name="Shape 379"/>
        <p:cNvGrpSpPr/>
        <p:nvPr/>
      </p:nvGrpSpPr>
      <p:grpSpPr>
        <a:xfrm>
          <a:off y="0" x="0"/>
          <a:ext cy="0" cx="0"/>
          <a:chOff y="0" x="0"/>
          <a:chExt cy="0" cx="0"/>
        </a:xfrm>
      </p:grpSpPr>
      <p:sp>
        <p:nvSpPr>
          <p:cNvPr id="380" name="Shape 380"/>
          <p:cNvSpPr txBox="1"/>
          <p:nvPr>
            <p:ph idx="1" type="body"/>
          </p:nvPr>
        </p:nvSpPr>
        <p:spPr>
          <a:xfrm>
            <a:off y="4343400" x="914400"/>
            <a:ext cy="4114800" cx="5029199"/>
          </a:xfrm>
          <a:prstGeom prst="rect">
            <a:avLst/>
          </a:prstGeom>
        </p:spPr>
        <p:txBody>
          <a:bodyPr bIns="91425" rIns="91425" lIns="91425" tIns="91425" anchor="ctr" anchorCtr="0">
            <a:noAutofit/>
          </a:bodyPr>
          <a:lstStyle/>
          <a:p>
            <a:pPr>
              <a:spcBef>
                <a:spcPts val="0"/>
              </a:spcBef>
              <a:buNone/>
            </a:pPr>
            <a:r>
              <a:t/>
            </a:r>
            <a:endParaRPr/>
          </a:p>
        </p:txBody>
      </p:sp>
      <p:sp>
        <p:nvSpPr>
          <p:cNvPr id="381" name="Shape 381"/>
          <p:cNvSpPr/>
          <p:nvPr>
            <p:ph idx="2" type="sldImg"/>
          </p:nvPr>
        </p:nvSpPr>
        <p:spPr>
          <a:xfrm>
            <a:off y="685800" x="1143000"/>
            <a:ext cy="3429000" cx="4572000"/>
          </a:xfrm>
          <a:custGeom>
            <a:pathLst>
              <a:path w="120000" extrusionOk="0" h="120000">
                <a:moveTo>
                  <a:pt y="0" x="0"/>
                </a:moveTo>
                <a:lnTo>
                  <a:pt y="0" x="120000"/>
                </a:lnTo>
                <a:lnTo>
                  <a:pt y="120000" x="120000"/>
                </a:lnTo>
                <a:lnTo>
                  <a:pt y="120000" x="0"/>
                </a:lnTo>
                <a:close/>
              </a:path>
            </a:pathLst>
          </a:custGeom>
          <a:noFill/>
          <a:ln w="9525" cap="flat">
            <a:solidFill>
              <a:srgbClr val="000000"/>
            </a:solidFill>
            <a:prstDash val="solid"/>
            <a:round/>
            <a:headEnd w="med" len="med" type="none"/>
            <a:tailEnd w="med" len="med" type="none"/>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386" name="Shape 386"/>
        <p:cNvGrpSpPr/>
        <p:nvPr/>
      </p:nvGrpSpPr>
      <p:grpSpPr>
        <a:xfrm>
          <a:off y="0" x="0"/>
          <a:ext cy="0" cx="0"/>
          <a:chOff y="0" x="0"/>
          <a:chExt cy="0" cx="0"/>
        </a:xfrm>
      </p:grpSpPr>
      <p:sp>
        <p:nvSpPr>
          <p:cNvPr id="387" name="Shape 387"/>
          <p:cNvSpPr txBox="1"/>
          <p:nvPr>
            <p:ph idx="1" type="body"/>
          </p:nvPr>
        </p:nvSpPr>
        <p:spPr>
          <a:xfrm>
            <a:off y="4343400" x="914400"/>
            <a:ext cy="4114800" cx="5029199"/>
          </a:xfrm>
          <a:prstGeom prst="rect">
            <a:avLst/>
          </a:prstGeom>
        </p:spPr>
        <p:txBody>
          <a:bodyPr bIns="91425" rIns="91425" lIns="91425" tIns="91425" anchor="ctr" anchorCtr="0">
            <a:noAutofit/>
          </a:bodyPr>
          <a:lstStyle/>
          <a:p>
            <a:pPr>
              <a:spcBef>
                <a:spcPts val="0"/>
              </a:spcBef>
              <a:buNone/>
            </a:pPr>
            <a:r>
              <a:t/>
            </a:r>
            <a:endParaRPr/>
          </a:p>
        </p:txBody>
      </p:sp>
      <p:sp>
        <p:nvSpPr>
          <p:cNvPr id="388" name="Shape 388"/>
          <p:cNvSpPr/>
          <p:nvPr>
            <p:ph idx="2" type="sldImg"/>
          </p:nvPr>
        </p:nvSpPr>
        <p:spPr>
          <a:xfrm>
            <a:off y="685800" x="1143000"/>
            <a:ext cy="3429000" cx="4572000"/>
          </a:xfrm>
          <a:custGeom>
            <a:pathLst>
              <a:path w="120000" extrusionOk="0" h="120000">
                <a:moveTo>
                  <a:pt y="0" x="0"/>
                </a:moveTo>
                <a:lnTo>
                  <a:pt y="0" x="120000"/>
                </a:lnTo>
                <a:lnTo>
                  <a:pt y="120000" x="120000"/>
                </a:lnTo>
                <a:lnTo>
                  <a:pt y="120000" x="0"/>
                </a:lnTo>
                <a:close/>
              </a:path>
            </a:pathLst>
          </a:custGeom>
          <a:noFill/>
          <a:ln w="9525" cap="flat">
            <a:solidFill>
              <a:srgbClr val="000000"/>
            </a:solidFill>
            <a:prstDash val="solid"/>
            <a:round/>
            <a:headEnd w="med" len="med" type="none"/>
            <a:tailEnd w="med" len="med" type="none"/>
          </a:ln>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394" name="Shape 394"/>
        <p:cNvGrpSpPr/>
        <p:nvPr/>
      </p:nvGrpSpPr>
      <p:grpSpPr>
        <a:xfrm>
          <a:off y="0" x="0"/>
          <a:ext cy="0" cx="0"/>
          <a:chOff y="0" x="0"/>
          <a:chExt cy="0" cx="0"/>
        </a:xfrm>
      </p:grpSpPr>
      <p:sp>
        <p:nvSpPr>
          <p:cNvPr id="395" name="Shape 395"/>
          <p:cNvSpPr txBox="1"/>
          <p:nvPr>
            <p:ph idx="1" type="body"/>
          </p:nvPr>
        </p:nvSpPr>
        <p:spPr>
          <a:xfrm>
            <a:off y="4343400" x="914400"/>
            <a:ext cy="4114800" cx="5029199"/>
          </a:xfrm>
          <a:prstGeom prst="rect">
            <a:avLst/>
          </a:prstGeom>
        </p:spPr>
        <p:txBody>
          <a:bodyPr bIns="91425" rIns="91425" lIns="91425" tIns="91425" anchor="ctr" anchorCtr="0">
            <a:noAutofit/>
          </a:bodyPr>
          <a:lstStyle/>
          <a:p>
            <a:pPr>
              <a:spcBef>
                <a:spcPts val="0"/>
              </a:spcBef>
              <a:buNone/>
            </a:pPr>
            <a:r>
              <a:t/>
            </a:r>
            <a:endParaRPr/>
          </a:p>
        </p:txBody>
      </p:sp>
      <p:sp>
        <p:nvSpPr>
          <p:cNvPr id="396" name="Shape 396"/>
          <p:cNvSpPr/>
          <p:nvPr>
            <p:ph idx="2" type="sldImg"/>
          </p:nvPr>
        </p:nvSpPr>
        <p:spPr>
          <a:xfrm>
            <a:off y="685800" x="1143000"/>
            <a:ext cy="3429000" cx="4572000"/>
          </a:xfrm>
          <a:custGeom>
            <a:pathLst>
              <a:path w="120000" extrusionOk="0" h="120000">
                <a:moveTo>
                  <a:pt y="0" x="0"/>
                </a:moveTo>
                <a:lnTo>
                  <a:pt y="0" x="120000"/>
                </a:lnTo>
                <a:lnTo>
                  <a:pt y="120000" x="120000"/>
                </a:lnTo>
                <a:lnTo>
                  <a:pt y="120000" x="0"/>
                </a:lnTo>
                <a:close/>
              </a:path>
            </a:pathLst>
          </a:custGeom>
          <a:noFill/>
          <a:ln w="9525" cap="flat">
            <a:solidFill>
              <a:srgbClr val="000000"/>
            </a:solidFill>
            <a:prstDash val="solid"/>
            <a:round/>
            <a:headEnd w="med" len="med" type="none"/>
            <a:tailEnd w="med" len="med" type="none"/>
          </a:ln>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400" name="Shape 400"/>
        <p:cNvGrpSpPr/>
        <p:nvPr/>
      </p:nvGrpSpPr>
      <p:grpSpPr>
        <a:xfrm>
          <a:off y="0" x="0"/>
          <a:ext cy="0" cx="0"/>
          <a:chOff y="0" x="0"/>
          <a:chExt cy="0" cx="0"/>
        </a:xfrm>
      </p:grpSpPr>
      <p:sp>
        <p:nvSpPr>
          <p:cNvPr id="401" name="Shape 401"/>
          <p:cNvSpPr txBox="1"/>
          <p:nvPr>
            <p:ph idx="1" type="body"/>
          </p:nvPr>
        </p:nvSpPr>
        <p:spPr>
          <a:xfrm>
            <a:off y="4343400" x="914400"/>
            <a:ext cy="4114800" cx="5029199"/>
          </a:xfrm>
          <a:prstGeom prst="rect">
            <a:avLst/>
          </a:prstGeom>
        </p:spPr>
        <p:txBody>
          <a:bodyPr bIns="91425" rIns="91425" lIns="91425" tIns="91425" anchor="ctr" anchorCtr="0">
            <a:noAutofit/>
          </a:bodyPr>
          <a:lstStyle/>
          <a:p>
            <a:pPr>
              <a:spcBef>
                <a:spcPts val="0"/>
              </a:spcBef>
              <a:buNone/>
            </a:pPr>
            <a:r>
              <a:t/>
            </a:r>
            <a:endParaRPr/>
          </a:p>
        </p:txBody>
      </p:sp>
      <p:sp>
        <p:nvSpPr>
          <p:cNvPr id="402" name="Shape 402"/>
          <p:cNvSpPr/>
          <p:nvPr>
            <p:ph idx="2" type="sldImg"/>
          </p:nvPr>
        </p:nvSpPr>
        <p:spPr>
          <a:xfrm>
            <a:off y="685800" x="1143000"/>
            <a:ext cy="3429000" cx="4572000"/>
          </a:xfrm>
          <a:custGeom>
            <a:pathLst>
              <a:path w="120000" extrusionOk="0" h="120000">
                <a:moveTo>
                  <a:pt y="0" x="0"/>
                </a:moveTo>
                <a:lnTo>
                  <a:pt y="0" x="120000"/>
                </a:lnTo>
                <a:lnTo>
                  <a:pt y="120000" x="120000"/>
                </a:lnTo>
                <a:lnTo>
                  <a:pt y="120000" x="0"/>
                </a:lnTo>
                <a:close/>
              </a:path>
            </a:pathLst>
          </a:custGeom>
          <a:noFill/>
          <a:ln w="9525" cap="flat">
            <a:solidFill>
              <a:srgbClr val="000000"/>
            </a:solidFill>
            <a:prstDash val="solid"/>
            <a:round/>
            <a:headEnd w="med" len="med" type="none"/>
            <a:tailEnd w="med" len="med" type="none"/>
          </a:ln>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409" name="Shape 409"/>
        <p:cNvGrpSpPr/>
        <p:nvPr/>
      </p:nvGrpSpPr>
      <p:grpSpPr>
        <a:xfrm>
          <a:off y="0" x="0"/>
          <a:ext cy="0" cx="0"/>
          <a:chOff y="0" x="0"/>
          <a:chExt cy="0" cx="0"/>
        </a:xfrm>
      </p:grpSpPr>
      <p:sp>
        <p:nvSpPr>
          <p:cNvPr id="410" name="Shape 410"/>
          <p:cNvSpPr txBox="1"/>
          <p:nvPr>
            <p:ph idx="1" type="body"/>
          </p:nvPr>
        </p:nvSpPr>
        <p:spPr>
          <a:xfrm>
            <a:off y="4343400" x="914400"/>
            <a:ext cy="4114800" cx="5029199"/>
          </a:xfrm>
          <a:prstGeom prst="rect">
            <a:avLst/>
          </a:prstGeom>
        </p:spPr>
        <p:txBody>
          <a:bodyPr bIns="91425" rIns="91425" lIns="91425" tIns="91425" anchor="ctr" anchorCtr="0">
            <a:noAutofit/>
          </a:bodyPr>
          <a:lstStyle/>
          <a:p>
            <a:pPr>
              <a:spcBef>
                <a:spcPts val="0"/>
              </a:spcBef>
              <a:buNone/>
            </a:pPr>
            <a:r>
              <a:t/>
            </a:r>
            <a:endParaRPr/>
          </a:p>
        </p:txBody>
      </p:sp>
      <p:sp>
        <p:nvSpPr>
          <p:cNvPr id="411" name="Shape 411"/>
          <p:cNvSpPr/>
          <p:nvPr>
            <p:ph idx="2" type="sldImg"/>
          </p:nvPr>
        </p:nvSpPr>
        <p:spPr>
          <a:xfrm>
            <a:off y="685800" x="1143000"/>
            <a:ext cy="3429000" cx="4572000"/>
          </a:xfrm>
          <a:custGeom>
            <a:pathLst>
              <a:path w="120000" extrusionOk="0" h="120000">
                <a:moveTo>
                  <a:pt y="0" x="0"/>
                </a:moveTo>
                <a:lnTo>
                  <a:pt y="0" x="120000"/>
                </a:lnTo>
                <a:lnTo>
                  <a:pt y="120000" x="120000"/>
                </a:lnTo>
                <a:lnTo>
                  <a:pt y="120000" x="0"/>
                </a:lnTo>
                <a:close/>
              </a:path>
            </a:pathLst>
          </a:custGeom>
          <a:noFill/>
          <a:ln w="9525" cap="flat">
            <a:solidFill>
              <a:srgbClr val="000000"/>
            </a:solidFill>
            <a:prstDash val="solid"/>
            <a:round/>
            <a:headEnd w="med" len="med" type="none"/>
            <a:tailEnd w="med" len="med"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160" name="Shape 160"/>
        <p:cNvGrpSpPr/>
        <p:nvPr/>
      </p:nvGrpSpPr>
      <p:grpSpPr>
        <a:xfrm>
          <a:off y="0" x="0"/>
          <a:ext cy="0" cx="0"/>
          <a:chOff y="0" x="0"/>
          <a:chExt cy="0" cx="0"/>
        </a:xfrm>
      </p:grpSpPr>
      <p:sp>
        <p:nvSpPr>
          <p:cNvPr id="161" name="Shape 161"/>
          <p:cNvSpPr txBox="1"/>
          <p:nvPr>
            <p:ph idx="12" type="sldNum"/>
          </p:nvPr>
        </p:nvSpPr>
        <p:spPr>
          <a:xfrm>
            <a:off y="8686800" x="3886200"/>
            <a:ext cy="457200" cx="2971799"/>
          </a:xfrm>
          <a:prstGeom prst="rect">
            <a:avLst/>
          </a:prstGeom>
          <a:noFill/>
          <a:ln>
            <a:noFill/>
          </a:ln>
        </p:spPr>
        <p:txBody>
          <a:bodyPr bIns="45700" rIns="91425" lIns="91425" tIns="45700" anchor="b" anchorCtr="0">
            <a:noAutofit/>
          </a:bodyPr>
          <a:lstStyle/>
          <a:p>
            <a:pPr algn="r" rtl="0" lvl="0" marR="0" indent="0" marL="0">
              <a:spcBef>
                <a:spcPts val="0"/>
              </a:spcBef>
              <a:buSzPct val="25000"/>
              <a:buNone/>
            </a:pPr>
            <a:r>
              <a:rPr lang="en"/>
              <a:t> </a:t>
            </a:r>
          </a:p>
        </p:txBody>
      </p:sp>
      <p:sp>
        <p:nvSpPr>
          <p:cNvPr id="162" name="Shape 162"/>
          <p:cNvSpPr/>
          <p:nvPr>
            <p:ph idx="2" type="sldImg"/>
          </p:nvPr>
        </p:nvSpPr>
        <p:spPr>
          <a:xfrm>
            <a:off y="685800" x="1143000"/>
            <a:ext cy="3429000" cx="4572000"/>
          </a:xfrm>
          <a:custGeom>
            <a:pathLst>
              <a:path w="120000" extrusionOk="0" h="120000">
                <a:moveTo>
                  <a:pt y="0" x="0"/>
                </a:moveTo>
                <a:lnTo>
                  <a:pt y="0" x="120000"/>
                </a:lnTo>
                <a:lnTo>
                  <a:pt y="120000" x="120000"/>
                </a:lnTo>
                <a:lnTo>
                  <a:pt y="120000" x="0"/>
                </a:lnTo>
                <a:close/>
              </a:path>
            </a:pathLst>
          </a:custGeom>
          <a:noFill/>
          <a:ln>
            <a:noFill/>
          </a:ln>
        </p:spPr>
      </p:sp>
      <p:sp>
        <p:nvSpPr>
          <p:cNvPr id="163" name="Shape 163"/>
          <p:cNvSpPr txBox="1"/>
          <p:nvPr>
            <p:ph idx="1" type="body"/>
          </p:nvPr>
        </p:nvSpPr>
        <p:spPr>
          <a:xfrm>
            <a:off y="4343400" x="914400"/>
            <a:ext cy="4114800" cx="5029199"/>
          </a:xfrm>
          <a:prstGeom prst="rect">
            <a:avLst/>
          </a:prstGeom>
          <a:noFill/>
          <a:ln>
            <a:noFill/>
          </a:ln>
        </p:spPr>
        <p:txBody>
          <a:bodyPr bIns="45700" rIns="91425" lIns="91425" tIns="45700" anchor="t" anchorCtr="0">
            <a:noAutofit/>
          </a:bodyPr>
          <a:lstStyle/>
          <a:p>
            <a:pPr>
              <a:spcBef>
                <a:spcPts val="0"/>
              </a:spcBef>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415" name="Shape 415"/>
        <p:cNvGrpSpPr/>
        <p:nvPr/>
      </p:nvGrpSpPr>
      <p:grpSpPr>
        <a:xfrm>
          <a:off y="0" x="0"/>
          <a:ext cy="0" cx="0"/>
          <a:chOff y="0" x="0"/>
          <a:chExt cy="0" cx="0"/>
        </a:xfrm>
      </p:grpSpPr>
      <p:sp>
        <p:nvSpPr>
          <p:cNvPr id="416" name="Shape 416"/>
          <p:cNvSpPr txBox="1"/>
          <p:nvPr>
            <p:ph idx="1" type="body"/>
          </p:nvPr>
        </p:nvSpPr>
        <p:spPr>
          <a:xfrm>
            <a:off y="4343400" x="914400"/>
            <a:ext cy="4114800" cx="5029199"/>
          </a:xfrm>
          <a:prstGeom prst="rect">
            <a:avLst/>
          </a:prstGeom>
        </p:spPr>
        <p:txBody>
          <a:bodyPr bIns="91425" rIns="91425" lIns="91425" tIns="91425" anchor="ctr" anchorCtr="0">
            <a:noAutofit/>
          </a:bodyPr>
          <a:lstStyle/>
          <a:p>
            <a:pPr>
              <a:spcBef>
                <a:spcPts val="0"/>
              </a:spcBef>
              <a:buNone/>
            </a:pPr>
            <a:r>
              <a:t/>
            </a:r>
            <a:endParaRPr/>
          </a:p>
        </p:txBody>
      </p:sp>
      <p:sp>
        <p:nvSpPr>
          <p:cNvPr id="417" name="Shape 417"/>
          <p:cNvSpPr/>
          <p:nvPr>
            <p:ph idx="2" type="sldImg"/>
          </p:nvPr>
        </p:nvSpPr>
        <p:spPr>
          <a:xfrm>
            <a:off y="685800" x="1143000"/>
            <a:ext cy="3429000" cx="4572000"/>
          </a:xfrm>
          <a:custGeom>
            <a:pathLst>
              <a:path w="120000" extrusionOk="0" h="120000">
                <a:moveTo>
                  <a:pt y="0" x="0"/>
                </a:moveTo>
                <a:lnTo>
                  <a:pt y="0" x="120000"/>
                </a:lnTo>
                <a:lnTo>
                  <a:pt y="120000" x="120000"/>
                </a:lnTo>
                <a:lnTo>
                  <a:pt y="120000" x="0"/>
                </a:lnTo>
                <a:close/>
              </a:path>
            </a:pathLst>
          </a:custGeom>
          <a:noFill/>
          <a:ln w="9525" cap="flat">
            <a:solidFill>
              <a:srgbClr val="000000"/>
            </a:solidFill>
            <a:prstDash val="solid"/>
            <a:round/>
            <a:headEnd w="med" len="med" type="none"/>
            <a:tailEnd w="med" len="med" type="none"/>
          </a:ln>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421" name="Shape 421"/>
        <p:cNvGrpSpPr/>
        <p:nvPr/>
      </p:nvGrpSpPr>
      <p:grpSpPr>
        <a:xfrm>
          <a:off y="0" x="0"/>
          <a:ext cy="0" cx="0"/>
          <a:chOff y="0" x="0"/>
          <a:chExt cy="0" cx="0"/>
        </a:xfrm>
      </p:grpSpPr>
      <p:sp>
        <p:nvSpPr>
          <p:cNvPr id="422" name="Shape 422"/>
          <p:cNvSpPr txBox="1"/>
          <p:nvPr>
            <p:ph idx="1" type="body"/>
          </p:nvPr>
        </p:nvSpPr>
        <p:spPr>
          <a:xfrm>
            <a:off y="4343400" x="914400"/>
            <a:ext cy="4114800" cx="5029199"/>
          </a:xfrm>
          <a:prstGeom prst="rect">
            <a:avLst/>
          </a:prstGeom>
        </p:spPr>
        <p:txBody>
          <a:bodyPr bIns="91425" rIns="91425" lIns="91425" tIns="91425" anchor="ctr" anchorCtr="0">
            <a:noAutofit/>
          </a:bodyPr>
          <a:lstStyle/>
          <a:p>
            <a:pPr>
              <a:spcBef>
                <a:spcPts val="0"/>
              </a:spcBef>
              <a:buNone/>
            </a:pPr>
            <a:r>
              <a:t/>
            </a:r>
            <a:endParaRPr/>
          </a:p>
        </p:txBody>
      </p:sp>
      <p:sp>
        <p:nvSpPr>
          <p:cNvPr id="423" name="Shape 423"/>
          <p:cNvSpPr/>
          <p:nvPr>
            <p:ph idx="2" type="sldImg"/>
          </p:nvPr>
        </p:nvSpPr>
        <p:spPr>
          <a:xfrm>
            <a:off y="685800" x="1143000"/>
            <a:ext cy="3429000" cx="4572000"/>
          </a:xfrm>
          <a:custGeom>
            <a:pathLst>
              <a:path w="120000" extrusionOk="0" h="120000">
                <a:moveTo>
                  <a:pt y="0" x="0"/>
                </a:moveTo>
                <a:lnTo>
                  <a:pt y="0" x="120000"/>
                </a:lnTo>
                <a:lnTo>
                  <a:pt y="120000" x="120000"/>
                </a:lnTo>
                <a:lnTo>
                  <a:pt y="120000" x="0"/>
                </a:lnTo>
                <a:close/>
              </a:path>
            </a:pathLst>
          </a:custGeom>
          <a:noFill/>
          <a:ln w="9525" cap="flat">
            <a:solidFill>
              <a:srgbClr val="000000"/>
            </a:solidFill>
            <a:prstDash val="solid"/>
            <a:round/>
            <a:headEnd w="med" len="med" type="none"/>
            <a:tailEnd w="med" len="med" type="none"/>
          </a:ln>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438" name="Shape 438"/>
        <p:cNvGrpSpPr/>
        <p:nvPr/>
      </p:nvGrpSpPr>
      <p:grpSpPr>
        <a:xfrm>
          <a:off y="0" x="0"/>
          <a:ext cy="0" cx="0"/>
          <a:chOff y="0" x="0"/>
          <a:chExt cy="0" cx="0"/>
        </a:xfrm>
      </p:grpSpPr>
      <p:sp>
        <p:nvSpPr>
          <p:cNvPr id="439" name="Shape 439"/>
          <p:cNvSpPr txBox="1"/>
          <p:nvPr>
            <p:ph idx="12" type="sldNum"/>
          </p:nvPr>
        </p:nvSpPr>
        <p:spPr>
          <a:xfrm>
            <a:off y="8686800" x="3886200"/>
            <a:ext cy="457200" cx="2971799"/>
          </a:xfrm>
          <a:prstGeom prst="rect">
            <a:avLst/>
          </a:prstGeom>
          <a:noFill/>
          <a:ln>
            <a:noFill/>
          </a:ln>
        </p:spPr>
        <p:txBody>
          <a:bodyPr bIns="45700" rIns="91425" lIns="91425" tIns="45700" anchor="b" anchorCtr="0">
            <a:noAutofit/>
          </a:bodyPr>
          <a:lstStyle/>
          <a:p>
            <a:pPr algn="r" rtl="0" lvl="0" marR="0" indent="0" marL="0">
              <a:spcBef>
                <a:spcPts val="0"/>
              </a:spcBef>
              <a:buSzPct val="25000"/>
              <a:buNone/>
            </a:pPr>
            <a:r>
              <a:rPr lang="en"/>
              <a:t> </a:t>
            </a:r>
          </a:p>
        </p:txBody>
      </p:sp>
      <p:sp>
        <p:nvSpPr>
          <p:cNvPr id="440" name="Shape 440"/>
          <p:cNvSpPr/>
          <p:nvPr/>
        </p:nvSpPr>
        <p:spPr>
          <a:xfrm>
            <a:off y="0" x="3886200"/>
            <a:ext cy="457200" cx="2971799"/>
          </a:xfrm>
          <a:prstGeom prst="rect">
            <a:avLst/>
          </a:prstGeom>
          <a:noFill/>
          <a:ln>
            <a:noFill/>
          </a:ln>
        </p:spPr>
        <p:txBody>
          <a:bodyPr bIns="45700" rIns="91425" lIns="91425" tIns="45700" anchor="ctr" anchorCtr="0">
            <a:noAutofit/>
          </a:bodyPr>
          <a:lstStyle/>
          <a:p>
            <a:pPr>
              <a:spcBef>
                <a:spcPts val="0"/>
              </a:spcBef>
              <a:buNone/>
            </a:pPr>
            <a:r>
              <a:t/>
            </a:r>
            <a:endParaRPr/>
          </a:p>
        </p:txBody>
      </p:sp>
      <p:sp>
        <p:nvSpPr>
          <p:cNvPr id="441" name="Shape 441"/>
          <p:cNvSpPr/>
          <p:nvPr/>
        </p:nvSpPr>
        <p:spPr>
          <a:xfrm>
            <a:off y="8686800" x="3886200"/>
            <a:ext cy="457200" cx="2971799"/>
          </a:xfrm>
          <a:prstGeom prst="rect">
            <a:avLst/>
          </a:prstGeom>
          <a:noFill/>
          <a:ln>
            <a:noFill/>
          </a:ln>
        </p:spPr>
        <p:txBody>
          <a:bodyPr bIns="44450" rIns="90475" lIns="90475" tIns="44450" anchor="b" anchorCtr="0">
            <a:noAutofit/>
          </a:bodyPr>
          <a:lstStyle/>
          <a:p>
            <a:pPr algn="r" rtl="0" lvl="0" marR="0" indent="0" marL="0">
              <a:spcBef>
                <a:spcPts val="0"/>
              </a:spcBef>
              <a:buSzPct val="25000"/>
              <a:buNone/>
            </a:pPr>
            <a:r>
              <a:rPr strike="noStrike" u="none" b="0" cap="none" baseline="0" sz="1200" lang="en" i="0"/>
              <a:t>16</a:t>
            </a:r>
          </a:p>
        </p:txBody>
      </p:sp>
      <p:sp>
        <p:nvSpPr>
          <p:cNvPr id="442" name="Shape 442"/>
          <p:cNvSpPr/>
          <p:nvPr/>
        </p:nvSpPr>
        <p:spPr>
          <a:xfrm>
            <a:off y="8686800" x="0"/>
            <a:ext cy="457200" cx="2971799"/>
          </a:xfrm>
          <a:prstGeom prst="rect">
            <a:avLst/>
          </a:prstGeom>
          <a:noFill/>
          <a:ln>
            <a:noFill/>
          </a:ln>
        </p:spPr>
        <p:txBody>
          <a:bodyPr bIns="45700" rIns="91425" lIns="91425" tIns="45700" anchor="ctr" anchorCtr="0">
            <a:noAutofit/>
          </a:bodyPr>
          <a:lstStyle/>
          <a:p>
            <a:pPr>
              <a:spcBef>
                <a:spcPts val="0"/>
              </a:spcBef>
              <a:buNone/>
            </a:pPr>
            <a:r>
              <a:t/>
            </a:r>
            <a:endParaRPr/>
          </a:p>
        </p:txBody>
      </p:sp>
      <p:sp>
        <p:nvSpPr>
          <p:cNvPr id="443" name="Shape 443"/>
          <p:cNvSpPr/>
          <p:nvPr/>
        </p:nvSpPr>
        <p:spPr>
          <a:xfrm>
            <a:off y="0" x="0"/>
            <a:ext cy="457200" cx="2971799"/>
          </a:xfrm>
          <a:prstGeom prst="rect">
            <a:avLst/>
          </a:prstGeom>
          <a:noFill/>
          <a:ln>
            <a:noFill/>
          </a:ln>
        </p:spPr>
        <p:txBody>
          <a:bodyPr bIns="45700" rIns="91425" lIns="91425" tIns="45700" anchor="ctr" anchorCtr="0">
            <a:noAutofit/>
          </a:bodyPr>
          <a:lstStyle/>
          <a:p>
            <a:pPr>
              <a:spcBef>
                <a:spcPts val="0"/>
              </a:spcBef>
              <a:buNone/>
            </a:pPr>
            <a:r>
              <a:t/>
            </a:r>
            <a:endParaRPr/>
          </a:p>
        </p:txBody>
      </p:sp>
      <p:sp>
        <p:nvSpPr>
          <p:cNvPr id="444" name="Shape 444"/>
          <p:cNvSpPr/>
          <p:nvPr>
            <p:ph idx="2" type="sldImg"/>
          </p:nvPr>
        </p:nvSpPr>
        <p:spPr>
          <a:xfrm>
            <a:off y="692150" x="1150937"/>
            <a:ext cy="3416299" cx="4554537"/>
          </a:xfrm>
          <a:custGeom>
            <a:pathLst>
              <a:path w="120000" extrusionOk="0" h="120000">
                <a:moveTo>
                  <a:pt y="0" x="0"/>
                </a:moveTo>
                <a:lnTo>
                  <a:pt y="0" x="120000"/>
                </a:lnTo>
                <a:lnTo>
                  <a:pt y="120000" x="120000"/>
                </a:lnTo>
                <a:lnTo>
                  <a:pt y="120000" x="0"/>
                </a:lnTo>
                <a:close/>
              </a:path>
            </a:pathLst>
          </a:custGeom>
          <a:noFill/>
          <a:ln>
            <a:noFill/>
          </a:ln>
        </p:spPr>
      </p:sp>
      <p:sp>
        <p:nvSpPr>
          <p:cNvPr id="445" name="Shape 445"/>
          <p:cNvSpPr txBox="1"/>
          <p:nvPr>
            <p:ph idx="1" type="body"/>
          </p:nvPr>
        </p:nvSpPr>
        <p:spPr>
          <a:xfrm>
            <a:off y="4343400" x="914400"/>
            <a:ext cy="4040187" cx="5029199"/>
          </a:xfrm>
          <a:prstGeom prst="rect">
            <a:avLst/>
          </a:prstGeom>
          <a:noFill/>
          <a:ln>
            <a:noFill/>
          </a:ln>
        </p:spPr>
        <p:txBody>
          <a:bodyPr bIns="44450" rIns="90475" lIns="90475" tIns="44450" anchor="t" anchorCtr="0">
            <a:noAutofit/>
          </a:bodyPr>
          <a:lstStyle/>
          <a:p>
            <a:pPr>
              <a:spcBef>
                <a:spcPts val="0"/>
              </a:spcBef>
              <a:buNone/>
            </a:pPr>
            <a:r>
              <a:rPr strike="noStrike" u="none" b="0" cap="none" baseline="0" sz="1800" lang="en" i="0"/>
              <a:t>We must ALL WORK TOGETHER to solve the problem of Unapproved Parts that are in or entering into the aviation system.</a:t>
            </a:r>
          </a:p>
          <a:p>
            <a:pPr>
              <a:spcBef>
                <a:spcPts val="0"/>
              </a:spcBef>
              <a:buNone/>
            </a:pPr>
            <a:r>
              <a:t/>
            </a:r>
            <a:endParaRPr strike="noStrike" u="none" b="0" cap="none" baseline="0" sz="1800" i="0"/>
          </a:p>
          <a:p>
            <a:pPr>
              <a:spcBef>
                <a:spcPts val="0"/>
              </a:spcBef>
              <a:buNone/>
            </a:pPr>
            <a:r>
              <a:rPr strike="noStrike" u="none" b="0" cap="none" baseline="0" sz="1800" lang="en" i="0"/>
              <a:t>Through the investigations completed so far it has been found that there are people who are using your certificates to make a living by passing Unapproved Parts through  the system. They are making a living and if you install the parts YOU bear the responsibility. They don’t lose unless YOU take them out of the system.</a:t>
            </a:r>
          </a:p>
          <a:p>
            <a:pPr>
              <a:spcBef>
                <a:spcPts val="0"/>
              </a:spcBef>
              <a:buNone/>
            </a:pPr>
            <a:r>
              <a:t/>
            </a:r>
            <a:endParaRPr strike="noStrike" u="none" b="0" cap="none" baseline="0" sz="1800" i="0"/>
          </a:p>
          <a:p>
            <a:pPr>
              <a:spcBef>
                <a:spcPts val="0"/>
              </a:spcBef>
              <a:buNone/>
            </a:pPr>
            <a:r>
              <a:rPr strike="noStrike" u="none" b="0" cap="none" baseline="0" sz="1800" lang="en" i="0"/>
              <a:t>Based on this it is time to set a defense to protect your Certificates, Reputations and Customers.</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449" name="Shape 449"/>
        <p:cNvGrpSpPr/>
        <p:nvPr/>
      </p:nvGrpSpPr>
      <p:grpSpPr>
        <a:xfrm>
          <a:off y="0" x="0"/>
          <a:ext cy="0" cx="0"/>
          <a:chOff y="0" x="0"/>
          <a:chExt cy="0" cx="0"/>
        </a:xfrm>
      </p:grpSpPr>
      <p:sp>
        <p:nvSpPr>
          <p:cNvPr id="450" name="Shape 450"/>
          <p:cNvSpPr txBox="1"/>
          <p:nvPr>
            <p:ph idx="12" type="sldNum"/>
          </p:nvPr>
        </p:nvSpPr>
        <p:spPr>
          <a:xfrm>
            <a:off y="8686800" x="3886200"/>
            <a:ext cy="457200" cx="2971799"/>
          </a:xfrm>
          <a:prstGeom prst="rect">
            <a:avLst/>
          </a:prstGeom>
          <a:noFill/>
          <a:ln>
            <a:noFill/>
          </a:ln>
        </p:spPr>
        <p:txBody>
          <a:bodyPr bIns="45700" rIns="91425" lIns="91425" tIns="45700" anchor="b" anchorCtr="0">
            <a:noAutofit/>
          </a:bodyPr>
          <a:lstStyle/>
          <a:p>
            <a:pPr algn="r" rtl="0" lvl="0" marR="0" indent="0" marL="0">
              <a:spcBef>
                <a:spcPts val="0"/>
              </a:spcBef>
              <a:buSzPct val="25000"/>
              <a:buNone/>
            </a:pPr>
            <a:r>
              <a:rPr lang="en"/>
              <a:t> </a:t>
            </a:r>
          </a:p>
        </p:txBody>
      </p:sp>
      <p:sp>
        <p:nvSpPr>
          <p:cNvPr id="451" name="Shape 451"/>
          <p:cNvSpPr/>
          <p:nvPr>
            <p:ph idx="2" type="sldImg"/>
          </p:nvPr>
        </p:nvSpPr>
        <p:spPr>
          <a:xfrm>
            <a:off y="685800" x="1143000"/>
            <a:ext cy="3429000" cx="4572000"/>
          </a:xfrm>
          <a:custGeom>
            <a:pathLst>
              <a:path w="120000" extrusionOk="0" h="120000">
                <a:moveTo>
                  <a:pt y="0" x="0"/>
                </a:moveTo>
                <a:lnTo>
                  <a:pt y="0" x="120000"/>
                </a:lnTo>
                <a:lnTo>
                  <a:pt y="120000" x="120000"/>
                </a:lnTo>
                <a:lnTo>
                  <a:pt y="120000" x="0"/>
                </a:lnTo>
                <a:close/>
              </a:path>
            </a:pathLst>
          </a:custGeom>
          <a:noFill/>
          <a:ln>
            <a:noFill/>
          </a:ln>
        </p:spPr>
      </p:sp>
      <p:sp>
        <p:nvSpPr>
          <p:cNvPr id="452" name="Shape 452"/>
          <p:cNvSpPr txBox="1"/>
          <p:nvPr>
            <p:ph idx="1" type="body"/>
          </p:nvPr>
        </p:nvSpPr>
        <p:spPr>
          <a:xfrm>
            <a:off y="4343400" x="914400"/>
            <a:ext cy="4114800" cx="5029199"/>
          </a:xfrm>
          <a:prstGeom prst="rect">
            <a:avLst/>
          </a:prstGeom>
          <a:noFill/>
          <a:ln>
            <a:noFill/>
          </a:ln>
        </p:spPr>
        <p:txBody>
          <a:bodyPr bIns="45700" rIns="91425" lIns="91425" tIns="45700" anchor="t" anchorCtr="0">
            <a:noAutofit/>
          </a:bodyPr>
          <a:lstStyle/>
          <a:p>
            <a:pPr>
              <a:spcBef>
                <a:spcPts val="0"/>
              </a:spcBef>
              <a:buNone/>
            </a:pPr>
            <a:r>
              <a:rPr strike="noStrike" u="none" b="0" cap="none" baseline="0" sz="1800" lang="en" i="0"/>
              <a:t>The industry as a whole should take an active role to Promote Aviation Safety on a Global basis. The first step is to eliminate the potential Safety Risk Posed by the entry and installation on Unapproved Parts and materials.</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462" name="Shape 462"/>
        <p:cNvGrpSpPr/>
        <p:nvPr/>
      </p:nvGrpSpPr>
      <p:grpSpPr>
        <a:xfrm>
          <a:off y="0" x="0"/>
          <a:ext cy="0" cx="0"/>
          <a:chOff y="0" x="0"/>
          <a:chExt cy="0" cx="0"/>
        </a:xfrm>
      </p:grpSpPr>
      <p:sp>
        <p:nvSpPr>
          <p:cNvPr id="463" name="Shape 463"/>
          <p:cNvSpPr txBox="1"/>
          <p:nvPr>
            <p:ph idx="12" type="sldNum"/>
          </p:nvPr>
        </p:nvSpPr>
        <p:spPr>
          <a:xfrm>
            <a:off y="8686800" x="3886200"/>
            <a:ext cy="457200" cx="2971799"/>
          </a:xfrm>
          <a:prstGeom prst="rect">
            <a:avLst/>
          </a:prstGeom>
          <a:noFill/>
          <a:ln>
            <a:noFill/>
          </a:ln>
        </p:spPr>
        <p:txBody>
          <a:bodyPr bIns="45700" rIns="91425" lIns="91425" tIns="45700" anchor="b" anchorCtr="0">
            <a:noAutofit/>
          </a:bodyPr>
          <a:lstStyle/>
          <a:p>
            <a:pPr algn="r" rtl="0" lvl="0" marR="0" indent="0" marL="0">
              <a:spcBef>
                <a:spcPts val="0"/>
              </a:spcBef>
              <a:buSzPct val="25000"/>
              <a:buNone/>
            </a:pPr>
            <a:r>
              <a:rPr lang="en"/>
              <a:t> </a:t>
            </a:r>
          </a:p>
        </p:txBody>
      </p:sp>
      <p:sp>
        <p:nvSpPr>
          <p:cNvPr id="464" name="Shape 464"/>
          <p:cNvSpPr/>
          <p:nvPr/>
        </p:nvSpPr>
        <p:spPr>
          <a:xfrm>
            <a:off y="22225" x="3884612"/>
            <a:ext cy="454024" cx="2973386"/>
          </a:xfrm>
          <a:prstGeom prst="rect">
            <a:avLst/>
          </a:prstGeom>
          <a:noFill/>
          <a:ln>
            <a:noFill/>
          </a:ln>
        </p:spPr>
        <p:txBody>
          <a:bodyPr bIns="45700" rIns="91425" lIns="91425" tIns="45700" anchor="ctr" anchorCtr="0">
            <a:noAutofit/>
          </a:bodyPr>
          <a:lstStyle/>
          <a:p>
            <a:pPr>
              <a:spcBef>
                <a:spcPts val="0"/>
              </a:spcBef>
              <a:buNone/>
            </a:pPr>
            <a:r>
              <a:t/>
            </a:r>
            <a:endParaRPr/>
          </a:p>
        </p:txBody>
      </p:sp>
      <p:sp>
        <p:nvSpPr>
          <p:cNvPr id="465" name="Shape 465"/>
          <p:cNvSpPr/>
          <p:nvPr/>
        </p:nvSpPr>
        <p:spPr>
          <a:xfrm>
            <a:off y="8666163" x="3884612"/>
            <a:ext cy="454024" cx="2973386"/>
          </a:xfrm>
          <a:prstGeom prst="rect">
            <a:avLst/>
          </a:prstGeom>
          <a:noFill/>
          <a:ln>
            <a:noFill/>
          </a:ln>
        </p:spPr>
        <p:txBody>
          <a:bodyPr bIns="0" rIns="19050" lIns="19050" tIns="0" anchor="b" anchorCtr="0">
            <a:noAutofit/>
          </a:bodyPr>
          <a:lstStyle/>
          <a:p>
            <a:pPr algn="r" rtl="0" lvl="0" marR="0" indent="0" marL="0">
              <a:spcBef>
                <a:spcPts val="0"/>
              </a:spcBef>
              <a:buSzPct val="25000"/>
              <a:buNone/>
            </a:pPr>
            <a:r>
              <a:rPr strike="noStrike" u="none" b="0" cap="none" baseline="0" sz="1000" lang="en" i="1"/>
              <a:t>2</a:t>
            </a:r>
          </a:p>
        </p:txBody>
      </p:sp>
      <p:sp>
        <p:nvSpPr>
          <p:cNvPr id="466" name="Shape 466"/>
          <p:cNvSpPr/>
          <p:nvPr/>
        </p:nvSpPr>
        <p:spPr>
          <a:xfrm>
            <a:off y="8666163" x="0"/>
            <a:ext cy="454024" cx="2970212"/>
          </a:xfrm>
          <a:prstGeom prst="rect">
            <a:avLst/>
          </a:prstGeom>
          <a:noFill/>
          <a:ln>
            <a:noFill/>
          </a:ln>
        </p:spPr>
        <p:txBody>
          <a:bodyPr bIns="45700" rIns="91425" lIns="91425" tIns="45700" anchor="ctr" anchorCtr="0">
            <a:noAutofit/>
          </a:bodyPr>
          <a:lstStyle/>
          <a:p>
            <a:pPr>
              <a:spcBef>
                <a:spcPts val="0"/>
              </a:spcBef>
              <a:buNone/>
            </a:pPr>
            <a:r>
              <a:t/>
            </a:r>
            <a:endParaRPr/>
          </a:p>
        </p:txBody>
      </p:sp>
      <p:sp>
        <p:nvSpPr>
          <p:cNvPr id="467" name="Shape 467"/>
          <p:cNvSpPr/>
          <p:nvPr/>
        </p:nvSpPr>
        <p:spPr>
          <a:xfrm>
            <a:off y="22225" x="0"/>
            <a:ext cy="454024" cx="2970212"/>
          </a:xfrm>
          <a:prstGeom prst="rect">
            <a:avLst/>
          </a:prstGeom>
          <a:noFill/>
          <a:ln>
            <a:noFill/>
          </a:ln>
        </p:spPr>
        <p:txBody>
          <a:bodyPr bIns="45700" rIns="91425" lIns="91425" tIns="45700" anchor="ctr" anchorCtr="0">
            <a:noAutofit/>
          </a:bodyPr>
          <a:lstStyle/>
          <a:p>
            <a:pPr>
              <a:spcBef>
                <a:spcPts val="0"/>
              </a:spcBef>
              <a:buNone/>
            </a:pPr>
            <a:r>
              <a:t/>
            </a:r>
            <a:endParaRPr/>
          </a:p>
        </p:txBody>
      </p:sp>
      <p:sp>
        <p:nvSpPr>
          <p:cNvPr id="468" name="Shape 468"/>
          <p:cNvSpPr/>
          <p:nvPr>
            <p:ph idx="2" type="sldImg"/>
          </p:nvPr>
        </p:nvSpPr>
        <p:spPr>
          <a:xfrm>
            <a:off y="685800" x="1143000"/>
            <a:ext cy="3429000" cx="4572000"/>
          </a:xfrm>
          <a:custGeom>
            <a:pathLst>
              <a:path w="120000" extrusionOk="0" h="120000">
                <a:moveTo>
                  <a:pt y="0" x="0"/>
                </a:moveTo>
                <a:lnTo>
                  <a:pt y="0" x="120000"/>
                </a:lnTo>
                <a:lnTo>
                  <a:pt y="120000" x="120000"/>
                </a:lnTo>
                <a:lnTo>
                  <a:pt y="120000" x="0"/>
                </a:lnTo>
                <a:close/>
              </a:path>
            </a:pathLst>
          </a:custGeom>
          <a:noFill/>
          <a:ln w="12700" cap="flat">
            <a:solidFill>
              <a:schemeClr val="dk1"/>
            </a:solidFill>
            <a:prstDash val="solid"/>
            <a:round/>
            <a:headEnd w="med" len="med" type="none"/>
            <a:tailEnd w="med" len="med" type="none"/>
          </a:ln>
        </p:spPr>
      </p:sp>
      <p:sp>
        <p:nvSpPr>
          <p:cNvPr id="469" name="Shape 469"/>
          <p:cNvSpPr txBox="1"/>
          <p:nvPr>
            <p:ph idx="1" type="body"/>
          </p:nvPr>
        </p:nvSpPr>
        <p:spPr>
          <a:xfrm>
            <a:off y="4343400" x="914400"/>
            <a:ext cy="4114800" cx="5029199"/>
          </a:xfrm>
          <a:prstGeom prst="rect">
            <a:avLst/>
          </a:prstGeom>
          <a:noFill/>
          <a:ln>
            <a:noFill/>
          </a:ln>
        </p:spPr>
        <p:txBody>
          <a:bodyPr bIns="44450" rIns="90475" lIns="90475" tIns="44450" anchor="t" anchorCtr="0">
            <a:noAutofit/>
          </a:bodyPr>
          <a:lstStyle/>
          <a:p>
            <a:pPr>
              <a:spcBef>
                <a:spcPts val="0"/>
              </a:spcBef>
              <a:buNone/>
            </a:pPr>
            <a:r>
              <a:rPr strike="noStrike" u="none" b="1" cap="none" baseline="0" sz="1800" lang="en" i="0"/>
              <a:t>NOTES:</a:t>
            </a:r>
          </a:p>
          <a:p>
            <a:pPr>
              <a:spcBef>
                <a:spcPts val="0"/>
              </a:spcBef>
              <a:buNone/>
            </a:pPr>
            <a:r>
              <a:t/>
            </a:r>
            <a:endParaRPr strike="noStrike" u="none" b="0" cap="none" baseline="0" sz="1800" i="0"/>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473" name="Shape 473"/>
        <p:cNvGrpSpPr/>
        <p:nvPr/>
      </p:nvGrpSpPr>
      <p:grpSpPr>
        <a:xfrm>
          <a:off y="0" x="0"/>
          <a:ext cy="0" cx="0"/>
          <a:chOff y="0" x="0"/>
          <a:chExt cy="0" cx="0"/>
        </a:xfrm>
      </p:grpSpPr>
      <p:sp>
        <p:nvSpPr>
          <p:cNvPr id="474" name="Shape 474"/>
          <p:cNvSpPr txBox="1"/>
          <p:nvPr>
            <p:ph idx="12" type="sldNum"/>
          </p:nvPr>
        </p:nvSpPr>
        <p:spPr>
          <a:xfrm>
            <a:off y="8686800" x="3886200"/>
            <a:ext cy="457200" cx="2971799"/>
          </a:xfrm>
          <a:prstGeom prst="rect">
            <a:avLst/>
          </a:prstGeom>
          <a:noFill/>
          <a:ln>
            <a:noFill/>
          </a:ln>
        </p:spPr>
        <p:txBody>
          <a:bodyPr bIns="45700" rIns="91425" lIns="91425" tIns="45700" anchor="b" anchorCtr="0">
            <a:noAutofit/>
          </a:bodyPr>
          <a:lstStyle/>
          <a:p>
            <a:pPr algn="r" rtl="0" lvl="0" marR="0" indent="0" marL="0">
              <a:spcBef>
                <a:spcPts val="0"/>
              </a:spcBef>
              <a:buSzPct val="25000"/>
              <a:buNone/>
            </a:pPr>
            <a:r>
              <a:rPr lang="en"/>
              <a:t> </a:t>
            </a:r>
          </a:p>
        </p:txBody>
      </p:sp>
      <p:sp>
        <p:nvSpPr>
          <p:cNvPr id="475" name="Shape 475"/>
          <p:cNvSpPr/>
          <p:nvPr>
            <p:ph idx="2" type="sldImg"/>
          </p:nvPr>
        </p:nvSpPr>
        <p:spPr>
          <a:xfrm>
            <a:off y="685800" x="1143000"/>
            <a:ext cy="3429000" cx="4572000"/>
          </a:xfrm>
          <a:custGeom>
            <a:pathLst>
              <a:path w="120000" extrusionOk="0" h="120000">
                <a:moveTo>
                  <a:pt y="0" x="0"/>
                </a:moveTo>
                <a:lnTo>
                  <a:pt y="0" x="120000"/>
                </a:lnTo>
                <a:lnTo>
                  <a:pt y="120000" x="120000"/>
                </a:lnTo>
                <a:lnTo>
                  <a:pt y="120000" x="0"/>
                </a:lnTo>
                <a:close/>
              </a:path>
            </a:pathLst>
          </a:custGeom>
          <a:noFill/>
          <a:ln>
            <a:noFill/>
          </a:ln>
        </p:spPr>
      </p:sp>
      <p:sp>
        <p:nvSpPr>
          <p:cNvPr id="476" name="Shape 476"/>
          <p:cNvSpPr txBox="1"/>
          <p:nvPr>
            <p:ph idx="1" type="body"/>
          </p:nvPr>
        </p:nvSpPr>
        <p:spPr>
          <a:xfrm>
            <a:off y="4343400" x="914400"/>
            <a:ext cy="4114800" cx="5029199"/>
          </a:xfrm>
          <a:prstGeom prst="rect">
            <a:avLst/>
          </a:prstGeom>
          <a:noFill/>
          <a:ln>
            <a:noFill/>
          </a:ln>
        </p:spPr>
        <p:txBody>
          <a:bodyPr bIns="45700" rIns="91425" lIns="91425" tIns="45700" anchor="t" anchorCtr="0">
            <a:noAutofit/>
          </a:bodyPr>
          <a:lstStyle/>
          <a:p>
            <a:pPr>
              <a:spcBef>
                <a:spcPts val="0"/>
              </a:spcBef>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480" name="Shape 480"/>
        <p:cNvGrpSpPr/>
        <p:nvPr/>
      </p:nvGrpSpPr>
      <p:grpSpPr>
        <a:xfrm>
          <a:off y="0" x="0"/>
          <a:ext cy="0" cx="0"/>
          <a:chOff y="0" x="0"/>
          <a:chExt cy="0" cx="0"/>
        </a:xfrm>
      </p:grpSpPr>
      <p:sp>
        <p:nvSpPr>
          <p:cNvPr id="481" name="Shape 481"/>
          <p:cNvSpPr txBox="1"/>
          <p:nvPr>
            <p:ph idx="12" type="sldNum"/>
          </p:nvPr>
        </p:nvSpPr>
        <p:spPr>
          <a:xfrm>
            <a:off y="8686800" x="3886200"/>
            <a:ext cy="457200" cx="2971799"/>
          </a:xfrm>
          <a:prstGeom prst="rect">
            <a:avLst/>
          </a:prstGeom>
          <a:noFill/>
          <a:ln>
            <a:noFill/>
          </a:ln>
        </p:spPr>
        <p:txBody>
          <a:bodyPr bIns="45700" rIns="91425" lIns="91425" tIns="45700" anchor="b" anchorCtr="0">
            <a:noAutofit/>
          </a:bodyPr>
          <a:lstStyle/>
          <a:p>
            <a:pPr algn="r" rtl="0" lvl="0" marR="0" indent="0" marL="0">
              <a:spcBef>
                <a:spcPts val="0"/>
              </a:spcBef>
              <a:buSzPct val="25000"/>
              <a:buNone/>
            </a:pPr>
            <a:r>
              <a:rPr lang="en"/>
              <a:t> </a:t>
            </a:r>
          </a:p>
        </p:txBody>
      </p:sp>
      <p:sp>
        <p:nvSpPr>
          <p:cNvPr id="482" name="Shape 482"/>
          <p:cNvSpPr/>
          <p:nvPr>
            <p:ph idx="2" type="sldImg"/>
          </p:nvPr>
        </p:nvSpPr>
        <p:spPr>
          <a:xfrm>
            <a:off y="685800" x="1143000"/>
            <a:ext cy="3429000" cx="4572000"/>
          </a:xfrm>
          <a:custGeom>
            <a:pathLst>
              <a:path w="120000" extrusionOk="0" h="120000">
                <a:moveTo>
                  <a:pt y="0" x="0"/>
                </a:moveTo>
                <a:lnTo>
                  <a:pt y="0" x="120000"/>
                </a:lnTo>
                <a:lnTo>
                  <a:pt y="120000" x="120000"/>
                </a:lnTo>
                <a:lnTo>
                  <a:pt y="120000" x="0"/>
                </a:lnTo>
                <a:close/>
              </a:path>
            </a:pathLst>
          </a:custGeom>
          <a:noFill/>
          <a:ln>
            <a:noFill/>
          </a:ln>
        </p:spPr>
      </p:sp>
      <p:sp>
        <p:nvSpPr>
          <p:cNvPr id="483" name="Shape 483"/>
          <p:cNvSpPr txBox="1"/>
          <p:nvPr>
            <p:ph idx="1" type="body"/>
          </p:nvPr>
        </p:nvSpPr>
        <p:spPr>
          <a:xfrm>
            <a:off y="4343400" x="914400"/>
            <a:ext cy="4114800" cx="5029199"/>
          </a:xfrm>
          <a:prstGeom prst="rect">
            <a:avLst/>
          </a:prstGeom>
          <a:noFill/>
          <a:ln>
            <a:noFill/>
          </a:ln>
        </p:spPr>
        <p:txBody>
          <a:bodyPr bIns="45700" rIns="91425" lIns="91425" tIns="45700" anchor="t" anchorCtr="0">
            <a:noAutofit/>
          </a:bodyPr>
          <a:lstStyle/>
          <a:p>
            <a:pPr>
              <a:spcBef>
                <a:spcPts val="0"/>
              </a:spcBef>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487" name="Shape 487"/>
        <p:cNvGrpSpPr/>
        <p:nvPr/>
      </p:nvGrpSpPr>
      <p:grpSpPr>
        <a:xfrm>
          <a:off y="0" x="0"/>
          <a:ext cy="0" cx="0"/>
          <a:chOff y="0" x="0"/>
          <a:chExt cy="0" cx="0"/>
        </a:xfrm>
      </p:grpSpPr>
      <p:sp>
        <p:nvSpPr>
          <p:cNvPr id="488" name="Shape 488"/>
          <p:cNvSpPr txBox="1"/>
          <p:nvPr>
            <p:ph idx="12" type="sldNum"/>
          </p:nvPr>
        </p:nvSpPr>
        <p:spPr>
          <a:xfrm>
            <a:off y="8686800" x="3886200"/>
            <a:ext cy="457200" cx="2971799"/>
          </a:xfrm>
          <a:prstGeom prst="rect">
            <a:avLst/>
          </a:prstGeom>
          <a:noFill/>
          <a:ln>
            <a:noFill/>
          </a:ln>
        </p:spPr>
        <p:txBody>
          <a:bodyPr bIns="45700" rIns="91425" lIns="91425" tIns="45700" anchor="b" anchorCtr="0">
            <a:noAutofit/>
          </a:bodyPr>
          <a:lstStyle/>
          <a:p>
            <a:pPr algn="r" rtl="0" lvl="0" marR="0" indent="0" marL="0">
              <a:spcBef>
                <a:spcPts val="0"/>
              </a:spcBef>
              <a:buSzPct val="25000"/>
              <a:buNone/>
            </a:pPr>
            <a:r>
              <a:rPr lang="en"/>
              <a:t> </a:t>
            </a:r>
          </a:p>
        </p:txBody>
      </p:sp>
      <p:sp>
        <p:nvSpPr>
          <p:cNvPr id="489" name="Shape 489"/>
          <p:cNvSpPr/>
          <p:nvPr>
            <p:ph idx="2" type="sldImg"/>
          </p:nvPr>
        </p:nvSpPr>
        <p:spPr>
          <a:xfrm>
            <a:off y="685800" x="1143000"/>
            <a:ext cy="3429000" cx="4572000"/>
          </a:xfrm>
          <a:custGeom>
            <a:pathLst>
              <a:path w="120000" extrusionOk="0" h="120000">
                <a:moveTo>
                  <a:pt y="0" x="0"/>
                </a:moveTo>
                <a:lnTo>
                  <a:pt y="0" x="120000"/>
                </a:lnTo>
                <a:lnTo>
                  <a:pt y="120000" x="120000"/>
                </a:lnTo>
                <a:lnTo>
                  <a:pt y="120000" x="0"/>
                </a:lnTo>
                <a:close/>
              </a:path>
            </a:pathLst>
          </a:custGeom>
          <a:noFill/>
          <a:ln>
            <a:noFill/>
          </a:ln>
        </p:spPr>
      </p:sp>
      <p:sp>
        <p:nvSpPr>
          <p:cNvPr id="490" name="Shape 490"/>
          <p:cNvSpPr txBox="1"/>
          <p:nvPr>
            <p:ph idx="1" type="body"/>
          </p:nvPr>
        </p:nvSpPr>
        <p:spPr>
          <a:xfrm>
            <a:off y="4343400" x="914400"/>
            <a:ext cy="4114800" cx="5029199"/>
          </a:xfrm>
          <a:prstGeom prst="rect">
            <a:avLst/>
          </a:prstGeom>
          <a:noFill/>
          <a:ln>
            <a:noFill/>
          </a:ln>
        </p:spPr>
        <p:txBody>
          <a:bodyPr bIns="45700" rIns="91425" lIns="91425" tIns="45700" anchor="t" anchorCtr="0">
            <a:noAutofit/>
          </a:bodyPr>
          <a:lstStyle/>
          <a:p>
            <a:pPr>
              <a:spcBef>
                <a:spcPts val="0"/>
              </a:spcBef>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494" name="Shape 494"/>
        <p:cNvGrpSpPr/>
        <p:nvPr/>
      </p:nvGrpSpPr>
      <p:grpSpPr>
        <a:xfrm>
          <a:off y="0" x="0"/>
          <a:ext cy="0" cx="0"/>
          <a:chOff y="0" x="0"/>
          <a:chExt cy="0" cx="0"/>
        </a:xfrm>
      </p:grpSpPr>
      <p:sp>
        <p:nvSpPr>
          <p:cNvPr id="495" name="Shape 495"/>
          <p:cNvSpPr txBox="1"/>
          <p:nvPr>
            <p:ph idx="1" type="body"/>
          </p:nvPr>
        </p:nvSpPr>
        <p:spPr>
          <a:xfrm>
            <a:off y="4343400" x="914400"/>
            <a:ext cy="4114800" cx="5029199"/>
          </a:xfrm>
          <a:prstGeom prst="rect">
            <a:avLst/>
          </a:prstGeom>
        </p:spPr>
        <p:txBody>
          <a:bodyPr bIns="91425" rIns="91425" lIns="91425" tIns="91425" anchor="ctr" anchorCtr="0">
            <a:noAutofit/>
          </a:bodyPr>
          <a:lstStyle/>
          <a:p>
            <a:pPr>
              <a:spcBef>
                <a:spcPts val="0"/>
              </a:spcBef>
              <a:buNone/>
            </a:pPr>
            <a:r>
              <a:t/>
            </a:r>
            <a:endParaRPr/>
          </a:p>
        </p:txBody>
      </p:sp>
      <p:sp>
        <p:nvSpPr>
          <p:cNvPr id="496" name="Shape 496"/>
          <p:cNvSpPr/>
          <p:nvPr>
            <p:ph idx="2" type="sldImg"/>
          </p:nvPr>
        </p:nvSpPr>
        <p:spPr>
          <a:xfrm>
            <a:off y="685800" x="1143000"/>
            <a:ext cy="3429000" cx="4572000"/>
          </a:xfrm>
          <a:custGeom>
            <a:pathLst>
              <a:path w="120000" extrusionOk="0" h="120000">
                <a:moveTo>
                  <a:pt y="0" x="0"/>
                </a:moveTo>
                <a:lnTo>
                  <a:pt y="0" x="120000"/>
                </a:lnTo>
                <a:lnTo>
                  <a:pt y="120000" x="120000"/>
                </a:lnTo>
                <a:lnTo>
                  <a:pt y="120000" x="0"/>
                </a:lnTo>
                <a:close/>
              </a:path>
            </a:pathLst>
          </a:custGeom>
          <a:noFill/>
          <a:ln w="9525" cap="flat">
            <a:solidFill>
              <a:srgbClr val="000000"/>
            </a:solidFill>
            <a:prstDash val="solid"/>
            <a:round/>
            <a:headEnd w="med" len="med" type="none"/>
            <a:tailEnd w="med" len="med" type="none"/>
          </a:ln>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500" name="Shape 500"/>
        <p:cNvGrpSpPr/>
        <p:nvPr/>
      </p:nvGrpSpPr>
      <p:grpSpPr>
        <a:xfrm>
          <a:off y="0" x="0"/>
          <a:ext cy="0" cx="0"/>
          <a:chOff y="0" x="0"/>
          <a:chExt cy="0" cx="0"/>
        </a:xfrm>
      </p:grpSpPr>
      <p:sp>
        <p:nvSpPr>
          <p:cNvPr id="501" name="Shape 501"/>
          <p:cNvSpPr txBox="1"/>
          <p:nvPr>
            <p:ph idx="1" type="body"/>
          </p:nvPr>
        </p:nvSpPr>
        <p:spPr>
          <a:xfrm>
            <a:off y="4343400" x="914400"/>
            <a:ext cy="4114800" cx="5029199"/>
          </a:xfrm>
          <a:prstGeom prst="rect">
            <a:avLst/>
          </a:prstGeom>
        </p:spPr>
        <p:txBody>
          <a:bodyPr bIns="91425" rIns="91425" lIns="91425" tIns="91425" anchor="ctr" anchorCtr="0">
            <a:noAutofit/>
          </a:bodyPr>
          <a:lstStyle/>
          <a:p>
            <a:pPr>
              <a:spcBef>
                <a:spcPts val="0"/>
              </a:spcBef>
              <a:buNone/>
            </a:pPr>
            <a:r>
              <a:t/>
            </a:r>
            <a:endParaRPr/>
          </a:p>
        </p:txBody>
      </p:sp>
      <p:sp>
        <p:nvSpPr>
          <p:cNvPr id="502" name="Shape 502"/>
          <p:cNvSpPr/>
          <p:nvPr>
            <p:ph idx="2" type="sldImg"/>
          </p:nvPr>
        </p:nvSpPr>
        <p:spPr>
          <a:xfrm>
            <a:off y="685800" x="1143000"/>
            <a:ext cy="3429000" cx="4572000"/>
          </a:xfrm>
          <a:custGeom>
            <a:pathLst>
              <a:path w="120000" extrusionOk="0" h="120000">
                <a:moveTo>
                  <a:pt y="0" x="0"/>
                </a:moveTo>
                <a:lnTo>
                  <a:pt y="0" x="120000"/>
                </a:lnTo>
                <a:lnTo>
                  <a:pt y="120000" x="120000"/>
                </a:lnTo>
                <a:lnTo>
                  <a:pt y="120000" x="0"/>
                </a:lnTo>
                <a:close/>
              </a:path>
            </a:pathLst>
          </a:custGeom>
          <a:noFill/>
          <a:ln w="9525" cap="flat">
            <a:solidFill>
              <a:srgbClr val="000000"/>
            </a:solidFill>
            <a:prstDash val="solid"/>
            <a:round/>
            <a:headEnd w="med" len="med" type="none"/>
            <a:tailEnd w="med" len="med"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167" name="Shape 167"/>
        <p:cNvGrpSpPr/>
        <p:nvPr/>
      </p:nvGrpSpPr>
      <p:grpSpPr>
        <a:xfrm>
          <a:off y="0" x="0"/>
          <a:ext cy="0" cx="0"/>
          <a:chOff y="0" x="0"/>
          <a:chExt cy="0" cx="0"/>
        </a:xfrm>
      </p:grpSpPr>
      <p:sp>
        <p:nvSpPr>
          <p:cNvPr id="168" name="Shape 168"/>
          <p:cNvSpPr txBox="1"/>
          <p:nvPr>
            <p:ph idx="12" type="sldNum"/>
          </p:nvPr>
        </p:nvSpPr>
        <p:spPr>
          <a:xfrm>
            <a:off y="8686800" x="3886200"/>
            <a:ext cy="457200" cx="2971799"/>
          </a:xfrm>
          <a:prstGeom prst="rect">
            <a:avLst/>
          </a:prstGeom>
          <a:noFill/>
          <a:ln>
            <a:noFill/>
          </a:ln>
        </p:spPr>
        <p:txBody>
          <a:bodyPr bIns="45700" rIns="91425" lIns="91425" tIns="45700" anchor="b" anchorCtr="0">
            <a:noAutofit/>
          </a:bodyPr>
          <a:lstStyle/>
          <a:p>
            <a:pPr algn="r" rtl="0" lvl="0" marR="0" indent="0" marL="0">
              <a:spcBef>
                <a:spcPts val="0"/>
              </a:spcBef>
              <a:buSzPct val="25000"/>
              <a:buNone/>
            </a:pPr>
            <a:r>
              <a:rPr lang="en"/>
              <a:t> </a:t>
            </a:r>
          </a:p>
        </p:txBody>
      </p:sp>
      <p:sp>
        <p:nvSpPr>
          <p:cNvPr id="169" name="Shape 169"/>
          <p:cNvSpPr/>
          <p:nvPr>
            <p:ph idx="2" type="sldImg"/>
          </p:nvPr>
        </p:nvSpPr>
        <p:spPr>
          <a:xfrm>
            <a:off y="685800" x="1143000"/>
            <a:ext cy="3429000" cx="4572000"/>
          </a:xfrm>
          <a:custGeom>
            <a:pathLst>
              <a:path w="120000" extrusionOk="0" h="120000">
                <a:moveTo>
                  <a:pt y="0" x="0"/>
                </a:moveTo>
                <a:lnTo>
                  <a:pt y="0" x="120000"/>
                </a:lnTo>
                <a:lnTo>
                  <a:pt y="120000" x="120000"/>
                </a:lnTo>
                <a:lnTo>
                  <a:pt y="120000" x="0"/>
                </a:lnTo>
                <a:close/>
              </a:path>
            </a:pathLst>
          </a:custGeom>
          <a:noFill/>
          <a:ln>
            <a:noFill/>
          </a:ln>
        </p:spPr>
      </p:sp>
      <p:sp>
        <p:nvSpPr>
          <p:cNvPr id="170" name="Shape 170"/>
          <p:cNvSpPr txBox="1"/>
          <p:nvPr>
            <p:ph idx="1" type="body"/>
          </p:nvPr>
        </p:nvSpPr>
        <p:spPr>
          <a:xfrm>
            <a:off y="4343400" x="914400"/>
            <a:ext cy="4114800" cx="5029199"/>
          </a:xfrm>
          <a:prstGeom prst="rect">
            <a:avLst/>
          </a:prstGeom>
          <a:noFill/>
          <a:ln>
            <a:noFill/>
          </a:ln>
        </p:spPr>
        <p:txBody>
          <a:bodyPr bIns="45700" rIns="91425" lIns="91425" tIns="45700" anchor="t" anchorCtr="0">
            <a:noAutofit/>
          </a:bodyPr>
          <a:lstStyle/>
          <a:p>
            <a:pPr>
              <a:spcBef>
                <a:spcPts val="0"/>
              </a:spcBef>
              <a:buNone/>
            </a:pPr>
            <a:r>
              <a:rPr strike="noStrike" u="none" b="0" cap="none" baseline="0" sz="1800" lang="en" i="0"/>
              <a:t>An Approved part or material must meet four requirements:</a:t>
            </a:r>
          </a:p>
          <a:p>
            <a:pPr>
              <a:spcBef>
                <a:spcPts val="0"/>
              </a:spcBef>
              <a:buNone/>
            </a:pPr>
            <a:r>
              <a:t/>
            </a:r>
            <a:endParaRPr strike="noStrike" u="none" b="0" cap="none" baseline="0" sz="1800" i="0"/>
          </a:p>
          <a:p>
            <a:pPr>
              <a:spcBef>
                <a:spcPts val="0"/>
              </a:spcBef>
              <a:buNone/>
            </a:pPr>
            <a:r>
              <a:rPr strike="noStrike" u="none" b="0" cap="none" baseline="0" sz="1800" lang="en" i="0"/>
              <a:t>Properly Designed (Part 21.31)</a:t>
            </a:r>
          </a:p>
          <a:p>
            <a:pPr>
              <a:spcBef>
                <a:spcPts val="0"/>
              </a:spcBef>
              <a:buNone/>
            </a:pPr>
            <a:r>
              <a:rPr strike="noStrike" u="none" b="0" cap="none" baseline="0" sz="1800" lang="en" i="0"/>
              <a:t>Properly Produced I/A/W Part 21</a:t>
            </a:r>
          </a:p>
          <a:p>
            <a:pPr>
              <a:spcBef>
                <a:spcPts val="0"/>
              </a:spcBef>
              <a:buNone/>
            </a:pPr>
            <a:r>
              <a:rPr strike="noStrike" u="none" b="0" cap="none" baseline="0" sz="1800" lang="en" i="0"/>
              <a:t>Properly Maintained I/A./W Parts 43&amp; 91</a:t>
            </a:r>
          </a:p>
          <a:p>
            <a:pPr>
              <a:spcBef>
                <a:spcPts val="0"/>
              </a:spcBef>
              <a:buNone/>
            </a:pPr>
            <a:r>
              <a:rPr strike="noStrike" u="none" b="0" cap="none" baseline="0" sz="1800" lang="en" i="0"/>
              <a:t>and Properly Documented to indicate Airworthiness  </a:t>
            </a: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506" name="Shape 506"/>
        <p:cNvGrpSpPr/>
        <p:nvPr/>
      </p:nvGrpSpPr>
      <p:grpSpPr>
        <a:xfrm>
          <a:off y="0" x="0"/>
          <a:ext cy="0" cx="0"/>
          <a:chOff y="0" x="0"/>
          <a:chExt cy="0" cx="0"/>
        </a:xfrm>
      </p:grpSpPr>
      <p:sp>
        <p:nvSpPr>
          <p:cNvPr id="507" name="Shape 507"/>
          <p:cNvSpPr txBox="1"/>
          <p:nvPr>
            <p:ph idx="1" type="body"/>
          </p:nvPr>
        </p:nvSpPr>
        <p:spPr>
          <a:xfrm>
            <a:off y="4343400" x="914400"/>
            <a:ext cy="4114800" cx="5029199"/>
          </a:xfrm>
          <a:prstGeom prst="rect">
            <a:avLst/>
          </a:prstGeom>
        </p:spPr>
        <p:txBody>
          <a:bodyPr bIns="91425" rIns="91425" lIns="91425" tIns="91425" anchor="ctr" anchorCtr="0">
            <a:noAutofit/>
          </a:bodyPr>
          <a:lstStyle/>
          <a:p>
            <a:pPr>
              <a:spcBef>
                <a:spcPts val="0"/>
              </a:spcBef>
              <a:buNone/>
            </a:pPr>
            <a:r>
              <a:t/>
            </a:r>
            <a:endParaRPr/>
          </a:p>
        </p:txBody>
      </p:sp>
      <p:sp>
        <p:nvSpPr>
          <p:cNvPr id="508" name="Shape 508"/>
          <p:cNvSpPr/>
          <p:nvPr>
            <p:ph idx="2" type="sldImg"/>
          </p:nvPr>
        </p:nvSpPr>
        <p:spPr>
          <a:xfrm>
            <a:off y="685800" x="1143000"/>
            <a:ext cy="3429000" cx="4572000"/>
          </a:xfrm>
          <a:custGeom>
            <a:pathLst>
              <a:path w="120000" extrusionOk="0" h="120000">
                <a:moveTo>
                  <a:pt y="0" x="0"/>
                </a:moveTo>
                <a:lnTo>
                  <a:pt y="0" x="120000"/>
                </a:lnTo>
                <a:lnTo>
                  <a:pt y="120000" x="120000"/>
                </a:lnTo>
                <a:lnTo>
                  <a:pt y="120000" x="0"/>
                </a:lnTo>
                <a:close/>
              </a:path>
            </a:pathLst>
          </a:custGeom>
          <a:noFill/>
          <a:ln w="9525" cap="flat">
            <a:solidFill>
              <a:srgbClr val="000000"/>
            </a:solidFill>
            <a:prstDash val="solid"/>
            <a:round/>
            <a:headEnd w="med" len="med" type="none"/>
            <a:tailEnd w="med" len="med" type="none"/>
          </a:ln>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538" name="Shape 538"/>
        <p:cNvGrpSpPr/>
        <p:nvPr/>
      </p:nvGrpSpPr>
      <p:grpSpPr>
        <a:xfrm>
          <a:off y="0" x="0"/>
          <a:ext cy="0" cx="0"/>
          <a:chOff y="0" x="0"/>
          <a:chExt cy="0" cx="0"/>
        </a:xfrm>
      </p:grpSpPr>
      <p:sp>
        <p:nvSpPr>
          <p:cNvPr id="539" name="Shape 539"/>
          <p:cNvSpPr txBox="1"/>
          <p:nvPr>
            <p:ph idx="1" type="body"/>
          </p:nvPr>
        </p:nvSpPr>
        <p:spPr>
          <a:xfrm>
            <a:off y="4343400" x="914400"/>
            <a:ext cy="4114800" cx="5029199"/>
          </a:xfrm>
          <a:prstGeom prst="rect">
            <a:avLst/>
          </a:prstGeom>
        </p:spPr>
        <p:txBody>
          <a:bodyPr bIns="91425" rIns="91425" lIns="91425" tIns="91425" anchor="ctr" anchorCtr="0">
            <a:noAutofit/>
          </a:bodyPr>
          <a:lstStyle/>
          <a:p>
            <a:pPr>
              <a:spcBef>
                <a:spcPts val="0"/>
              </a:spcBef>
              <a:buNone/>
            </a:pPr>
            <a:r>
              <a:t/>
            </a:r>
            <a:endParaRPr/>
          </a:p>
        </p:txBody>
      </p:sp>
      <p:sp>
        <p:nvSpPr>
          <p:cNvPr id="540" name="Shape 540"/>
          <p:cNvSpPr/>
          <p:nvPr>
            <p:ph idx="2" type="sldImg"/>
          </p:nvPr>
        </p:nvSpPr>
        <p:spPr>
          <a:xfrm>
            <a:off y="685800" x="1143000"/>
            <a:ext cy="3429000" cx="4572000"/>
          </a:xfrm>
          <a:custGeom>
            <a:pathLst>
              <a:path w="120000" extrusionOk="0" h="120000">
                <a:moveTo>
                  <a:pt y="0" x="0"/>
                </a:moveTo>
                <a:lnTo>
                  <a:pt y="0" x="120000"/>
                </a:lnTo>
                <a:lnTo>
                  <a:pt y="120000" x="120000"/>
                </a:lnTo>
                <a:lnTo>
                  <a:pt y="120000" x="0"/>
                </a:lnTo>
                <a:close/>
              </a:path>
            </a:pathLst>
          </a:custGeom>
          <a:noFill/>
          <a:ln w="9525" cap="flat">
            <a:solidFill>
              <a:srgbClr val="000000"/>
            </a:solidFill>
            <a:prstDash val="solid"/>
            <a:round/>
            <a:headEnd w="med" len="med" type="none"/>
            <a:tailEnd w="med" len="med" type="none"/>
          </a:ln>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544" name="Shape 544"/>
        <p:cNvGrpSpPr/>
        <p:nvPr/>
      </p:nvGrpSpPr>
      <p:grpSpPr>
        <a:xfrm>
          <a:off y="0" x="0"/>
          <a:ext cy="0" cx="0"/>
          <a:chOff y="0" x="0"/>
          <a:chExt cy="0" cx="0"/>
        </a:xfrm>
      </p:grpSpPr>
      <p:sp>
        <p:nvSpPr>
          <p:cNvPr id="545" name="Shape 545"/>
          <p:cNvSpPr txBox="1"/>
          <p:nvPr>
            <p:ph idx="1" type="body"/>
          </p:nvPr>
        </p:nvSpPr>
        <p:spPr>
          <a:xfrm>
            <a:off y="4343400" x="914400"/>
            <a:ext cy="4114800" cx="5029199"/>
          </a:xfrm>
          <a:prstGeom prst="rect">
            <a:avLst/>
          </a:prstGeom>
        </p:spPr>
        <p:txBody>
          <a:bodyPr bIns="91425" rIns="91425" lIns="91425" tIns="91425" anchor="ctr" anchorCtr="0">
            <a:noAutofit/>
          </a:bodyPr>
          <a:lstStyle/>
          <a:p>
            <a:pPr>
              <a:spcBef>
                <a:spcPts val="0"/>
              </a:spcBef>
              <a:buNone/>
            </a:pPr>
            <a:r>
              <a:t/>
            </a:r>
            <a:endParaRPr/>
          </a:p>
        </p:txBody>
      </p:sp>
      <p:sp>
        <p:nvSpPr>
          <p:cNvPr id="546" name="Shape 546"/>
          <p:cNvSpPr/>
          <p:nvPr>
            <p:ph idx="2" type="sldImg"/>
          </p:nvPr>
        </p:nvSpPr>
        <p:spPr>
          <a:xfrm>
            <a:off y="685800" x="1143000"/>
            <a:ext cy="3429000" cx="4572000"/>
          </a:xfrm>
          <a:custGeom>
            <a:pathLst>
              <a:path w="120000" extrusionOk="0" h="120000">
                <a:moveTo>
                  <a:pt y="0" x="0"/>
                </a:moveTo>
                <a:lnTo>
                  <a:pt y="0" x="120000"/>
                </a:lnTo>
                <a:lnTo>
                  <a:pt y="120000" x="120000"/>
                </a:lnTo>
                <a:lnTo>
                  <a:pt y="120000" x="0"/>
                </a:lnTo>
                <a:close/>
              </a:path>
            </a:pathLst>
          </a:custGeom>
          <a:noFill/>
          <a:ln w="9525" cap="flat">
            <a:solidFill>
              <a:srgbClr val="000000"/>
            </a:solidFill>
            <a:prstDash val="solid"/>
            <a:round/>
            <a:headEnd w="med" len="med" type="none"/>
            <a:tailEnd w="med" len="med" type="none"/>
          </a:ln>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550" name="Shape 550"/>
        <p:cNvGrpSpPr/>
        <p:nvPr/>
      </p:nvGrpSpPr>
      <p:grpSpPr>
        <a:xfrm>
          <a:off y="0" x="0"/>
          <a:ext cy="0" cx="0"/>
          <a:chOff y="0" x="0"/>
          <a:chExt cy="0" cx="0"/>
        </a:xfrm>
      </p:grpSpPr>
      <p:sp>
        <p:nvSpPr>
          <p:cNvPr id="551" name="Shape 551"/>
          <p:cNvSpPr txBox="1"/>
          <p:nvPr>
            <p:ph idx="1" type="body"/>
          </p:nvPr>
        </p:nvSpPr>
        <p:spPr>
          <a:xfrm>
            <a:off y="4343400" x="914400"/>
            <a:ext cy="4114800" cx="5029199"/>
          </a:xfrm>
          <a:prstGeom prst="rect">
            <a:avLst/>
          </a:prstGeom>
        </p:spPr>
        <p:txBody>
          <a:bodyPr bIns="91425" rIns="91425" lIns="91425" tIns="91425" anchor="ctr" anchorCtr="0">
            <a:noAutofit/>
          </a:bodyPr>
          <a:lstStyle/>
          <a:p>
            <a:pPr>
              <a:spcBef>
                <a:spcPts val="0"/>
              </a:spcBef>
              <a:buNone/>
            </a:pPr>
            <a:r>
              <a:t/>
            </a:r>
            <a:endParaRPr/>
          </a:p>
        </p:txBody>
      </p:sp>
      <p:sp>
        <p:nvSpPr>
          <p:cNvPr id="552" name="Shape 552"/>
          <p:cNvSpPr/>
          <p:nvPr>
            <p:ph idx="2" type="sldImg"/>
          </p:nvPr>
        </p:nvSpPr>
        <p:spPr>
          <a:xfrm>
            <a:off y="685800" x="1143000"/>
            <a:ext cy="3429000" cx="4572000"/>
          </a:xfrm>
          <a:custGeom>
            <a:pathLst>
              <a:path w="120000" extrusionOk="0" h="120000">
                <a:moveTo>
                  <a:pt y="0" x="0"/>
                </a:moveTo>
                <a:lnTo>
                  <a:pt y="0" x="120000"/>
                </a:lnTo>
                <a:lnTo>
                  <a:pt y="120000" x="120000"/>
                </a:lnTo>
                <a:lnTo>
                  <a:pt y="120000" x="0"/>
                </a:lnTo>
                <a:close/>
              </a:path>
            </a:pathLst>
          </a:custGeom>
          <a:noFill/>
          <a:ln w="9525" cap="flat">
            <a:solidFill>
              <a:srgbClr val="000000"/>
            </a:solidFill>
            <a:prstDash val="solid"/>
            <a:round/>
            <a:headEnd w="med" len="med" type="none"/>
            <a:tailEnd w="med" len="med" type="none"/>
          </a:ln>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556" name="Shape 556"/>
        <p:cNvGrpSpPr/>
        <p:nvPr/>
      </p:nvGrpSpPr>
      <p:grpSpPr>
        <a:xfrm>
          <a:off y="0" x="0"/>
          <a:ext cy="0" cx="0"/>
          <a:chOff y="0" x="0"/>
          <a:chExt cy="0" cx="0"/>
        </a:xfrm>
      </p:grpSpPr>
      <p:sp>
        <p:nvSpPr>
          <p:cNvPr id="557" name="Shape 557"/>
          <p:cNvSpPr txBox="1"/>
          <p:nvPr>
            <p:ph idx="1" type="body"/>
          </p:nvPr>
        </p:nvSpPr>
        <p:spPr>
          <a:xfrm>
            <a:off y="4343400" x="914400"/>
            <a:ext cy="4114800" cx="5029199"/>
          </a:xfrm>
          <a:prstGeom prst="rect">
            <a:avLst/>
          </a:prstGeom>
        </p:spPr>
        <p:txBody>
          <a:bodyPr bIns="91425" rIns="91425" lIns="91425" tIns="91425" anchor="ctr" anchorCtr="0">
            <a:noAutofit/>
          </a:bodyPr>
          <a:lstStyle/>
          <a:p>
            <a:pPr>
              <a:spcBef>
                <a:spcPts val="0"/>
              </a:spcBef>
              <a:buNone/>
            </a:pPr>
            <a:r>
              <a:t/>
            </a:r>
            <a:endParaRPr/>
          </a:p>
        </p:txBody>
      </p:sp>
      <p:sp>
        <p:nvSpPr>
          <p:cNvPr id="558" name="Shape 558"/>
          <p:cNvSpPr/>
          <p:nvPr>
            <p:ph idx="2" type="sldImg"/>
          </p:nvPr>
        </p:nvSpPr>
        <p:spPr>
          <a:xfrm>
            <a:off y="685800" x="1143000"/>
            <a:ext cy="3429000" cx="4572000"/>
          </a:xfrm>
          <a:custGeom>
            <a:pathLst>
              <a:path w="120000" extrusionOk="0" h="120000">
                <a:moveTo>
                  <a:pt y="0" x="0"/>
                </a:moveTo>
                <a:lnTo>
                  <a:pt y="0" x="120000"/>
                </a:lnTo>
                <a:lnTo>
                  <a:pt y="120000" x="120000"/>
                </a:lnTo>
                <a:lnTo>
                  <a:pt y="120000" x="0"/>
                </a:lnTo>
                <a:close/>
              </a:path>
            </a:pathLst>
          </a:custGeom>
          <a:noFill/>
          <a:ln w="9525" cap="flat">
            <a:solidFill>
              <a:srgbClr val="000000"/>
            </a:solidFill>
            <a:prstDash val="solid"/>
            <a:round/>
            <a:headEnd w="med" len="med" type="none"/>
            <a:tailEnd w="med" len="med" type="none"/>
          </a:ln>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562" name="Shape 562"/>
        <p:cNvGrpSpPr/>
        <p:nvPr/>
      </p:nvGrpSpPr>
      <p:grpSpPr>
        <a:xfrm>
          <a:off y="0" x="0"/>
          <a:ext cy="0" cx="0"/>
          <a:chOff y="0" x="0"/>
          <a:chExt cy="0" cx="0"/>
        </a:xfrm>
      </p:grpSpPr>
      <p:sp>
        <p:nvSpPr>
          <p:cNvPr id="563" name="Shape 563"/>
          <p:cNvSpPr txBox="1"/>
          <p:nvPr>
            <p:ph idx="1" type="body"/>
          </p:nvPr>
        </p:nvSpPr>
        <p:spPr>
          <a:xfrm>
            <a:off y="4343400" x="914400"/>
            <a:ext cy="4114800" cx="5029199"/>
          </a:xfrm>
          <a:prstGeom prst="rect">
            <a:avLst/>
          </a:prstGeom>
        </p:spPr>
        <p:txBody>
          <a:bodyPr bIns="91425" rIns="91425" lIns="91425" tIns="91425" anchor="ctr" anchorCtr="0">
            <a:noAutofit/>
          </a:bodyPr>
          <a:lstStyle/>
          <a:p>
            <a:pPr>
              <a:spcBef>
                <a:spcPts val="0"/>
              </a:spcBef>
              <a:buNone/>
            </a:pPr>
            <a:r>
              <a:t/>
            </a:r>
            <a:endParaRPr/>
          </a:p>
        </p:txBody>
      </p:sp>
      <p:sp>
        <p:nvSpPr>
          <p:cNvPr id="564" name="Shape 564"/>
          <p:cNvSpPr/>
          <p:nvPr>
            <p:ph idx="2" type="sldImg"/>
          </p:nvPr>
        </p:nvSpPr>
        <p:spPr>
          <a:xfrm>
            <a:off y="685800" x="1143000"/>
            <a:ext cy="3429000" cx="4572000"/>
          </a:xfrm>
          <a:custGeom>
            <a:pathLst>
              <a:path w="120000" extrusionOk="0" h="120000">
                <a:moveTo>
                  <a:pt y="0" x="0"/>
                </a:moveTo>
                <a:lnTo>
                  <a:pt y="0" x="120000"/>
                </a:lnTo>
                <a:lnTo>
                  <a:pt y="120000" x="120000"/>
                </a:lnTo>
                <a:lnTo>
                  <a:pt y="120000" x="0"/>
                </a:lnTo>
                <a:close/>
              </a:path>
            </a:pathLst>
          </a:custGeom>
          <a:noFill/>
          <a:ln w="9525" cap="flat">
            <a:solidFill>
              <a:srgbClr val="000000"/>
            </a:solidFill>
            <a:prstDash val="solid"/>
            <a:round/>
            <a:headEnd w="med" len="med" type="none"/>
            <a:tailEnd w="med" len="med" type="none"/>
          </a:ln>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568" name="Shape 568"/>
        <p:cNvGrpSpPr/>
        <p:nvPr/>
      </p:nvGrpSpPr>
      <p:grpSpPr>
        <a:xfrm>
          <a:off y="0" x="0"/>
          <a:ext cy="0" cx="0"/>
          <a:chOff y="0" x="0"/>
          <a:chExt cy="0" cx="0"/>
        </a:xfrm>
      </p:grpSpPr>
      <p:sp>
        <p:nvSpPr>
          <p:cNvPr id="569" name="Shape 569"/>
          <p:cNvSpPr txBox="1"/>
          <p:nvPr>
            <p:ph idx="1" type="body"/>
          </p:nvPr>
        </p:nvSpPr>
        <p:spPr>
          <a:xfrm>
            <a:off y="4343400" x="914400"/>
            <a:ext cy="4114800" cx="5029199"/>
          </a:xfrm>
          <a:prstGeom prst="rect">
            <a:avLst/>
          </a:prstGeom>
        </p:spPr>
        <p:txBody>
          <a:bodyPr bIns="91425" rIns="91425" lIns="91425" tIns="91425" anchor="ctr" anchorCtr="0">
            <a:noAutofit/>
          </a:bodyPr>
          <a:lstStyle/>
          <a:p>
            <a:pPr>
              <a:spcBef>
                <a:spcPts val="0"/>
              </a:spcBef>
              <a:buNone/>
            </a:pPr>
            <a:r>
              <a:t/>
            </a:r>
            <a:endParaRPr/>
          </a:p>
        </p:txBody>
      </p:sp>
      <p:sp>
        <p:nvSpPr>
          <p:cNvPr id="570" name="Shape 570"/>
          <p:cNvSpPr/>
          <p:nvPr>
            <p:ph idx="2" type="sldImg"/>
          </p:nvPr>
        </p:nvSpPr>
        <p:spPr>
          <a:xfrm>
            <a:off y="685800" x="1143000"/>
            <a:ext cy="3429000" cx="4572000"/>
          </a:xfrm>
          <a:custGeom>
            <a:pathLst>
              <a:path w="120000" extrusionOk="0" h="120000">
                <a:moveTo>
                  <a:pt y="0" x="0"/>
                </a:moveTo>
                <a:lnTo>
                  <a:pt y="0" x="120000"/>
                </a:lnTo>
                <a:lnTo>
                  <a:pt y="120000" x="120000"/>
                </a:lnTo>
                <a:lnTo>
                  <a:pt y="120000" x="0"/>
                </a:lnTo>
                <a:close/>
              </a:path>
            </a:pathLst>
          </a:custGeom>
          <a:noFill/>
          <a:ln w="9525" cap="flat">
            <a:solidFill>
              <a:srgbClr val="000000"/>
            </a:solidFill>
            <a:prstDash val="solid"/>
            <a:round/>
            <a:headEnd w="med" len="med" type="none"/>
            <a:tailEnd w="med" len="med" type="none"/>
          </a:ln>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574" name="Shape 574"/>
        <p:cNvGrpSpPr/>
        <p:nvPr/>
      </p:nvGrpSpPr>
      <p:grpSpPr>
        <a:xfrm>
          <a:off y="0" x="0"/>
          <a:ext cy="0" cx="0"/>
          <a:chOff y="0" x="0"/>
          <a:chExt cy="0" cx="0"/>
        </a:xfrm>
      </p:grpSpPr>
      <p:sp>
        <p:nvSpPr>
          <p:cNvPr id="575" name="Shape 575"/>
          <p:cNvSpPr txBox="1"/>
          <p:nvPr>
            <p:ph idx="1" type="body"/>
          </p:nvPr>
        </p:nvSpPr>
        <p:spPr>
          <a:xfrm>
            <a:off y="4343400" x="914400"/>
            <a:ext cy="4114800" cx="5029199"/>
          </a:xfrm>
          <a:prstGeom prst="rect">
            <a:avLst/>
          </a:prstGeom>
        </p:spPr>
        <p:txBody>
          <a:bodyPr bIns="91425" rIns="91425" lIns="91425" tIns="91425" anchor="ctr" anchorCtr="0">
            <a:noAutofit/>
          </a:bodyPr>
          <a:lstStyle/>
          <a:p>
            <a:pPr>
              <a:spcBef>
                <a:spcPts val="0"/>
              </a:spcBef>
              <a:buNone/>
            </a:pPr>
            <a:r>
              <a:t/>
            </a:r>
            <a:endParaRPr/>
          </a:p>
        </p:txBody>
      </p:sp>
      <p:sp>
        <p:nvSpPr>
          <p:cNvPr id="576" name="Shape 576"/>
          <p:cNvSpPr/>
          <p:nvPr>
            <p:ph idx="2" type="sldImg"/>
          </p:nvPr>
        </p:nvSpPr>
        <p:spPr>
          <a:xfrm>
            <a:off y="685800" x="1143000"/>
            <a:ext cy="3429000" cx="4572000"/>
          </a:xfrm>
          <a:custGeom>
            <a:pathLst>
              <a:path w="120000" extrusionOk="0" h="120000">
                <a:moveTo>
                  <a:pt y="0" x="0"/>
                </a:moveTo>
                <a:lnTo>
                  <a:pt y="0" x="120000"/>
                </a:lnTo>
                <a:lnTo>
                  <a:pt y="120000" x="120000"/>
                </a:lnTo>
                <a:lnTo>
                  <a:pt y="120000" x="0"/>
                </a:lnTo>
                <a:close/>
              </a:path>
            </a:pathLst>
          </a:custGeom>
          <a:noFill/>
          <a:ln w="9525" cap="flat">
            <a:solidFill>
              <a:srgbClr val="000000"/>
            </a:solidFill>
            <a:prstDash val="solid"/>
            <a:round/>
            <a:headEnd w="med" len="med" type="none"/>
            <a:tailEnd w="med" len="med" type="none"/>
          </a:ln>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580" name="Shape 580"/>
        <p:cNvGrpSpPr/>
        <p:nvPr/>
      </p:nvGrpSpPr>
      <p:grpSpPr>
        <a:xfrm>
          <a:off y="0" x="0"/>
          <a:ext cy="0" cx="0"/>
          <a:chOff y="0" x="0"/>
          <a:chExt cy="0" cx="0"/>
        </a:xfrm>
      </p:grpSpPr>
      <p:sp>
        <p:nvSpPr>
          <p:cNvPr id="581" name="Shape 581"/>
          <p:cNvSpPr txBox="1"/>
          <p:nvPr>
            <p:ph idx="1" type="body"/>
          </p:nvPr>
        </p:nvSpPr>
        <p:spPr>
          <a:xfrm>
            <a:off y="4343400" x="914400"/>
            <a:ext cy="4114800" cx="5029199"/>
          </a:xfrm>
          <a:prstGeom prst="rect">
            <a:avLst/>
          </a:prstGeom>
        </p:spPr>
        <p:txBody>
          <a:bodyPr bIns="91425" rIns="91425" lIns="91425" tIns="91425" anchor="ctr" anchorCtr="0">
            <a:noAutofit/>
          </a:bodyPr>
          <a:lstStyle/>
          <a:p>
            <a:pPr>
              <a:spcBef>
                <a:spcPts val="0"/>
              </a:spcBef>
              <a:buNone/>
            </a:pPr>
            <a:r>
              <a:t/>
            </a:r>
            <a:endParaRPr/>
          </a:p>
        </p:txBody>
      </p:sp>
      <p:sp>
        <p:nvSpPr>
          <p:cNvPr id="582" name="Shape 582"/>
          <p:cNvSpPr/>
          <p:nvPr>
            <p:ph idx="2" type="sldImg"/>
          </p:nvPr>
        </p:nvSpPr>
        <p:spPr>
          <a:xfrm>
            <a:off y="685800" x="1143000"/>
            <a:ext cy="3429000" cx="4572000"/>
          </a:xfrm>
          <a:custGeom>
            <a:pathLst>
              <a:path w="120000" extrusionOk="0" h="120000">
                <a:moveTo>
                  <a:pt y="0" x="0"/>
                </a:moveTo>
                <a:lnTo>
                  <a:pt y="0" x="120000"/>
                </a:lnTo>
                <a:lnTo>
                  <a:pt y="120000" x="120000"/>
                </a:lnTo>
                <a:lnTo>
                  <a:pt y="120000" x="0"/>
                </a:lnTo>
                <a:close/>
              </a:path>
            </a:pathLst>
          </a:custGeom>
          <a:noFill/>
          <a:ln w="9525" cap="flat">
            <a:solidFill>
              <a:srgbClr val="000000"/>
            </a:solidFill>
            <a:prstDash val="solid"/>
            <a:round/>
            <a:headEnd w="med" len="med" type="none"/>
            <a:tailEnd w="med" len="med" type="none"/>
          </a:ln>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586" name="Shape 586"/>
        <p:cNvGrpSpPr/>
        <p:nvPr/>
      </p:nvGrpSpPr>
      <p:grpSpPr>
        <a:xfrm>
          <a:off y="0" x="0"/>
          <a:ext cy="0" cx="0"/>
          <a:chOff y="0" x="0"/>
          <a:chExt cy="0" cx="0"/>
        </a:xfrm>
      </p:grpSpPr>
      <p:sp>
        <p:nvSpPr>
          <p:cNvPr id="587" name="Shape 587"/>
          <p:cNvSpPr txBox="1"/>
          <p:nvPr>
            <p:ph idx="1" type="body"/>
          </p:nvPr>
        </p:nvSpPr>
        <p:spPr>
          <a:xfrm>
            <a:off y="4343400" x="914400"/>
            <a:ext cy="4114800" cx="5029199"/>
          </a:xfrm>
          <a:prstGeom prst="rect">
            <a:avLst/>
          </a:prstGeom>
        </p:spPr>
        <p:txBody>
          <a:bodyPr bIns="91425" rIns="91425" lIns="91425" tIns="91425" anchor="ctr" anchorCtr="0">
            <a:noAutofit/>
          </a:bodyPr>
          <a:lstStyle/>
          <a:p>
            <a:pPr>
              <a:spcBef>
                <a:spcPts val="0"/>
              </a:spcBef>
              <a:buNone/>
            </a:pPr>
            <a:r>
              <a:t/>
            </a:r>
            <a:endParaRPr/>
          </a:p>
        </p:txBody>
      </p:sp>
      <p:sp>
        <p:nvSpPr>
          <p:cNvPr id="588" name="Shape 588"/>
          <p:cNvSpPr/>
          <p:nvPr>
            <p:ph idx="2" type="sldImg"/>
          </p:nvPr>
        </p:nvSpPr>
        <p:spPr>
          <a:xfrm>
            <a:off y="685800" x="1143000"/>
            <a:ext cy="3429000" cx="4572000"/>
          </a:xfrm>
          <a:custGeom>
            <a:pathLst>
              <a:path w="120000" extrusionOk="0" h="120000">
                <a:moveTo>
                  <a:pt y="0" x="0"/>
                </a:moveTo>
                <a:lnTo>
                  <a:pt y="0" x="120000"/>
                </a:lnTo>
                <a:lnTo>
                  <a:pt y="120000" x="120000"/>
                </a:lnTo>
                <a:lnTo>
                  <a:pt y="120000" x="0"/>
                </a:lnTo>
                <a:close/>
              </a:path>
            </a:pathLst>
          </a:custGeom>
          <a:noFill/>
          <a:ln w="9525" cap="flat">
            <a:solidFill>
              <a:srgbClr val="000000"/>
            </a:solidFill>
            <a:prstDash val="solid"/>
            <a:round/>
            <a:headEnd w="med" len="med" type="none"/>
            <a:tailEnd w="med" len="med"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174" name="Shape 174"/>
        <p:cNvGrpSpPr/>
        <p:nvPr/>
      </p:nvGrpSpPr>
      <p:grpSpPr>
        <a:xfrm>
          <a:off y="0" x="0"/>
          <a:ext cy="0" cx="0"/>
          <a:chOff y="0" x="0"/>
          <a:chExt cy="0" cx="0"/>
        </a:xfrm>
      </p:grpSpPr>
      <p:sp>
        <p:nvSpPr>
          <p:cNvPr id="175" name="Shape 175"/>
          <p:cNvSpPr txBox="1"/>
          <p:nvPr>
            <p:ph idx="12" type="sldNum"/>
          </p:nvPr>
        </p:nvSpPr>
        <p:spPr>
          <a:xfrm>
            <a:off y="8686800" x="3886200"/>
            <a:ext cy="457200" cx="2971799"/>
          </a:xfrm>
          <a:prstGeom prst="rect">
            <a:avLst/>
          </a:prstGeom>
          <a:noFill/>
          <a:ln>
            <a:noFill/>
          </a:ln>
        </p:spPr>
        <p:txBody>
          <a:bodyPr bIns="45700" rIns="91425" lIns="91425" tIns="45700" anchor="b" anchorCtr="0">
            <a:noAutofit/>
          </a:bodyPr>
          <a:lstStyle/>
          <a:p>
            <a:pPr algn="r" rtl="0" lvl="0" marR="0" indent="0" marL="0">
              <a:spcBef>
                <a:spcPts val="0"/>
              </a:spcBef>
              <a:buSzPct val="25000"/>
              <a:buNone/>
            </a:pPr>
            <a:r>
              <a:rPr lang="en"/>
              <a:t> </a:t>
            </a:r>
          </a:p>
        </p:txBody>
      </p:sp>
      <p:sp>
        <p:nvSpPr>
          <p:cNvPr id="176" name="Shape 176"/>
          <p:cNvSpPr/>
          <p:nvPr>
            <p:ph idx="2" type="sldImg"/>
          </p:nvPr>
        </p:nvSpPr>
        <p:spPr>
          <a:xfrm>
            <a:off y="685800" x="1143000"/>
            <a:ext cy="3429000" cx="4572000"/>
          </a:xfrm>
          <a:custGeom>
            <a:pathLst>
              <a:path w="120000" extrusionOk="0" h="120000">
                <a:moveTo>
                  <a:pt y="0" x="0"/>
                </a:moveTo>
                <a:lnTo>
                  <a:pt y="0" x="120000"/>
                </a:lnTo>
                <a:lnTo>
                  <a:pt y="120000" x="120000"/>
                </a:lnTo>
                <a:lnTo>
                  <a:pt y="120000" x="0"/>
                </a:lnTo>
                <a:close/>
              </a:path>
            </a:pathLst>
          </a:custGeom>
          <a:noFill/>
          <a:ln>
            <a:noFill/>
          </a:ln>
        </p:spPr>
      </p:sp>
      <p:sp>
        <p:nvSpPr>
          <p:cNvPr id="177" name="Shape 177"/>
          <p:cNvSpPr txBox="1"/>
          <p:nvPr>
            <p:ph idx="1" type="body"/>
          </p:nvPr>
        </p:nvSpPr>
        <p:spPr>
          <a:xfrm>
            <a:off y="4343400" x="914400"/>
            <a:ext cy="4114800" cx="5029199"/>
          </a:xfrm>
          <a:prstGeom prst="rect">
            <a:avLst/>
          </a:prstGeom>
          <a:noFill/>
          <a:ln>
            <a:noFill/>
          </a:ln>
        </p:spPr>
        <p:txBody>
          <a:bodyPr bIns="45700" rIns="91425" lIns="91425" tIns="45700" anchor="t" anchorCtr="0">
            <a:noAutofit/>
          </a:bodyPr>
          <a:lstStyle/>
          <a:p>
            <a:pPr>
              <a:spcBef>
                <a:spcPts val="0"/>
              </a:spcBef>
              <a:buNone/>
            </a:pPr>
            <a:r>
              <a:rPr strike="noStrike" u="none" b="0" cap="none" baseline="0" sz="1800" lang="en" i="0"/>
              <a:t>Read Slide</a:t>
            </a: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592" name="Shape 592"/>
        <p:cNvGrpSpPr/>
        <p:nvPr/>
      </p:nvGrpSpPr>
      <p:grpSpPr>
        <a:xfrm>
          <a:off y="0" x="0"/>
          <a:ext cy="0" cx="0"/>
          <a:chOff y="0" x="0"/>
          <a:chExt cy="0" cx="0"/>
        </a:xfrm>
      </p:grpSpPr>
      <p:sp>
        <p:nvSpPr>
          <p:cNvPr id="593" name="Shape 593"/>
          <p:cNvSpPr txBox="1"/>
          <p:nvPr>
            <p:ph idx="1" type="body"/>
          </p:nvPr>
        </p:nvSpPr>
        <p:spPr>
          <a:xfrm>
            <a:off y="4343400" x="914400"/>
            <a:ext cy="4114800" cx="5029199"/>
          </a:xfrm>
          <a:prstGeom prst="rect">
            <a:avLst/>
          </a:prstGeom>
        </p:spPr>
        <p:txBody>
          <a:bodyPr bIns="91425" rIns="91425" lIns="91425" tIns="91425" anchor="ctr" anchorCtr="0">
            <a:noAutofit/>
          </a:bodyPr>
          <a:lstStyle/>
          <a:p>
            <a:pPr>
              <a:spcBef>
                <a:spcPts val="0"/>
              </a:spcBef>
              <a:buNone/>
            </a:pPr>
            <a:r>
              <a:t/>
            </a:r>
            <a:endParaRPr/>
          </a:p>
        </p:txBody>
      </p:sp>
      <p:sp>
        <p:nvSpPr>
          <p:cNvPr id="594" name="Shape 594"/>
          <p:cNvSpPr/>
          <p:nvPr>
            <p:ph idx="2" type="sldImg"/>
          </p:nvPr>
        </p:nvSpPr>
        <p:spPr>
          <a:xfrm>
            <a:off y="685800" x="1143000"/>
            <a:ext cy="3429000" cx="4572000"/>
          </a:xfrm>
          <a:custGeom>
            <a:pathLst>
              <a:path w="120000" extrusionOk="0" h="120000">
                <a:moveTo>
                  <a:pt y="0" x="0"/>
                </a:moveTo>
                <a:lnTo>
                  <a:pt y="0" x="120000"/>
                </a:lnTo>
                <a:lnTo>
                  <a:pt y="120000" x="120000"/>
                </a:lnTo>
                <a:lnTo>
                  <a:pt y="120000" x="0"/>
                </a:lnTo>
                <a:close/>
              </a:path>
            </a:pathLst>
          </a:custGeom>
          <a:noFill/>
          <a:ln w="9525" cap="flat">
            <a:solidFill>
              <a:srgbClr val="000000"/>
            </a:solidFill>
            <a:prstDash val="solid"/>
            <a:round/>
            <a:headEnd w="med" len="med" type="none"/>
            <a:tailEnd w="med" len="med" type="none"/>
          </a:ln>
        </p:spPr>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598" name="Shape 598"/>
        <p:cNvGrpSpPr/>
        <p:nvPr/>
      </p:nvGrpSpPr>
      <p:grpSpPr>
        <a:xfrm>
          <a:off y="0" x="0"/>
          <a:ext cy="0" cx="0"/>
          <a:chOff y="0" x="0"/>
          <a:chExt cy="0" cx="0"/>
        </a:xfrm>
      </p:grpSpPr>
      <p:sp>
        <p:nvSpPr>
          <p:cNvPr id="599" name="Shape 599"/>
          <p:cNvSpPr txBox="1"/>
          <p:nvPr>
            <p:ph idx="1" type="body"/>
          </p:nvPr>
        </p:nvSpPr>
        <p:spPr>
          <a:xfrm>
            <a:off y="4343400" x="914400"/>
            <a:ext cy="4114800" cx="5029199"/>
          </a:xfrm>
          <a:prstGeom prst="rect">
            <a:avLst/>
          </a:prstGeom>
        </p:spPr>
        <p:txBody>
          <a:bodyPr bIns="91425" rIns="91425" lIns="91425" tIns="91425" anchor="ctr" anchorCtr="0">
            <a:noAutofit/>
          </a:bodyPr>
          <a:lstStyle/>
          <a:p>
            <a:pPr>
              <a:spcBef>
                <a:spcPts val="0"/>
              </a:spcBef>
              <a:buNone/>
            </a:pPr>
            <a:r>
              <a:t/>
            </a:r>
            <a:endParaRPr/>
          </a:p>
        </p:txBody>
      </p:sp>
      <p:sp>
        <p:nvSpPr>
          <p:cNvPr id="600" name="Shape 600"/>
          <p:cNvSpPr/>
          <p:nvPr>
            <p:ph idx="2" type="sldImg"/>
          </p:nvPr>
        </p:nvSpPr>
        <p:spPr>
          <a:xfrm>
            <a:off y="685800" x="1143000"/>
            <a:ext cy="3429000" cx="4572000"/>
          </a:xfrm>
          <a:custGeom>
            <a:pathLst>
              <a:path w="120000" extrusionOk="0" h="120000">
                <a:moveTo>
                  <a:pt y="0" x="0"/>
                </a:moveTo>
                <a:lnTo>
                  <a:pt y="0" x="120000"/>
                </a:lnTo>
                <a:lnTo>
                  <a:pt y="120000" x="120000"/>
                </a:lnTo>
                <a:lnTo>
                  <a:pt y="120000" x="0"/>
                </a:lnTo>
                <a:close/>
              </a:path>
            </a:pathLst>
          </a:custGeom>
          <a:noFill/>
          <a:ln w="9525" cap="flat">
            <a:solidFill>
              <a:srgbClr val="000000"/>
            </a:solidFill>
            <a:prstDash val="solid"/>
            <a:round/>
            <a:headEnd w="med" len="med" type="none"/>
            <a:tailEnd w="med" len="med" type="none"/>
          </a:ln>
        </p:spPr>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604" name="Shape 604"/>
        <p:cNvGrpSpPr/>
        <p:nvPr/>
      </p:nvGrpSpPr>
      <p:grpSpPr>
        <a:xfrm>
          <a:off y="0" x="0"/>
          <a:ext cy="0" cx="0"/>
          <a:chOff y="0" x="0"/>
          <a:chExt cy="0" cx="0"/>
        </a:xfrm>
      </p:grpSpPr>
      <p:sp>
        <p:nvSpPr>
          <p:cNvPr id="605" name="Shape 605"/>
          <p:cNvSpPr txBox="1"/>
          <p:nvPr>
            <p:ph idx="1" type="body"/>
          </p:nvPr>
        </p:nvSpPr>
        <p:spPr>
          <a:xfrm>
            <a:off y="4343400" x="914400"/>
            <a:ext cy="4114800" cx="5029199"/>
          </a:xfrm>
          <a:prstGeom prst="rect">
            <a:avLst/>
          </a:prstGeom>
        </p:spPr>
        <p:txBody>
          <a:bodyPr bIns="91425" rIns="91425" lIns="91425" tIns="91425" anchor="ctr" anchorCtr="0">
            <a:noAutofit/>
          </a:bodyPr>
          <a:lstStyle/>
          <a:p>
            <a:pPr>
              <a:spcBef>
                <a:spcPts val="0"/>
              </a:spcBef>
              <a:buNone/>
            </a:pPr>
            <a:r>
              <a:t/>
            </a:r>
            <a:endParaRPr/>
          </a:p>
        </p:txBody>
      </p:sp>
      <p:sp>
        <p:nvSpPr>
          <p:cNvPr id="606" name="Shape 606"/>
          <p:cNvSpPr/>
          <p:nvPr>
            <p:ph idx="2" type="sldImg"/>
          </p:nvPr>
        </p:nvSpPr>
        <p:spPr>
          <a:xfrm>
            <a:off y="685800" x="1143000"/>
            <a:ext cy="3429000" cx="4572000"/>
          </a:xfrm>
          <a:custGeom>
            <a:pathLst>
              <a:path w="120000" extrusionOk="0" h="120000">
                <a:moveTo>
                  <a:pt y="0" x="0"/>
                </a:moveTo>
                <a:lnTo>
                  <a:pt y="0" x="120000"/>
                </a:lnTo>
                <a:lnTo>
                  <a:pt y="120000" x="120000"/>
                </a:lnTo>
                <a:lnTo>
                  <a:pt y="120000" x="0"/>
                </a:lnTo>
                <a:close/>
              </a:path>
            </a:pathLst>
          </a:custGeom>
          <a:noFill/>
          <a:ln w="9525" cap="flat">
            <a:solidFill>
              <a:srgbClr val="000000"/>
            </a:solidFill>
            <a:prstDash val="solid"/>
            <a:round/>
            <a:headEnd w="med" len="med" type="none"/>
            <a:tailEnd w="med" len="med" type="none"/>
          </a:ln>
        </p:spPr>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610" name="Shape 610"/>
        <p:cNvGrpSpPr/>
        <p:nvPr/>
      </p:nvGrpSpPr>
      <p:grpSpPr>
        <a:xfrm>
          <a:off y="0" x="0"/>
          <a:ext cy="0" cx="0"/>
          <a:chOff y="0" x="0"/>
          <a:chExt cy="0" cx="0"/>
        </a:xfrm>
      </p:grpSpPr>
      <p:sp>
        <p:nvSpPr>
          <p:cNvPr id="611" name="Shape 611"/>
          <p:cNvSpPr txBox="1"/>
          <p:nvPr>
            <p:ph idx="1" type="body"/>
          </p:nvPr>
        </p:nvSpPr>
        <p:spPr>
          <a:xfrm>
            <a:off y="4343400" x="914400"/>
            <a:ext cy="4114800" cx="5029199"/>
          </a:xfrm>
          <a:prstGeom prst="rect">
            <a:avLst/>
          </a:prstGeom>
        </p:spPr>
        <p:txBody>
          <a:bodyPr bIns="91425" rIns="91425" lIns="91425" tIns="91425" anchor="ctr" anchorCtr="0">
            <a:noAutofit/>
          </a:bodyPr>
          <a:lstStyle/>
          <a:p>
            <a:pPr>
              <a:spcBef>
                <a:spcPts val="0"/>
              </a:spcBef>
              <a:buNone/>
            </a:pPr>
            <a:r>
              <a:t/>
            </a:r>
            <a:endParaRPr/>
          </a:p>
        </p:txBody>
      </p:sp>
      <p:sp>
        <p:nvSpPr>
          <p:cNvPr id="612" name="Shape 612"/>
          <p:cNvSpPr/>
          <p:nvPr>
            <p:ph idx="2" type="sldImg"/>
          </p:nvPr>
        </p:nvSpPr>
        <p:spPr>
          <a:xfrm>
            <a:off y="685800" x="1143000"/>
            <a:ext cy="3429000" cx="4572000"/>
          </a:xfrm>
          <a:custGeom>
            <a:pathLst>
              <a:path w="120000" extrusionOk="0" h="120000">
                <a:moveTo>
                  <a:pt y="0" x="0"/>
                </a:moveTo>
                <a:lnTo>
                  <a:pt y="0" x="120000"/>
                </a:lnTo>
                <a:lnTo>
                  <a:pt y="120000" x="120000"/>
                </a:lnTo>
                <a:lnTo>
                  <a:pt y="120000" x="0"/>
                </a:lnTo>
                <a:close/>
              </a:path>
            </a:pathLst>
          </a:custGeom>
          <a:noFill/>
          <a:ln w="9525" cap="flat">
            <a:solidFill>
              <a:srgbClr val="000000"/>
            </a:solidFill>
            <a:prstDash val="solid"/>
            <a:round/>
            <a:headEnd w="med" len="med" type="none"/>
            <a:tailEnd w="med" len="med" type="none"/>
          </a:ln>
        </p:spPr>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616" name="Shape 616"/>
        <p:cNvGrpSpPr/>
        <p:nvPr/>
      </p:nvGrpSpPr>
      <p:grpSpPr>
        <a:xfrm>
          <a:off y="0" x="0"/>
          <a:ext cy="0" cx="0"/>
          <a:chOff y="0" x="0"/>
          <a:chExt cy="0" cx="0"/>
        </a:xfrm>
      </p:grpSpPr>
      <p:sp>
        <p:nvSpPr>
          <p:cNvPr id="617" name="Shape 617"/>
          <p:cNvSpPr txBox="1"/>
          <p:nvPr>
            <p:ph idx="1" type="body"/>
          </p:nvPr>
        </p:nvSpPr>
        <p:spPr>
          <a:xfrm>
            <a:off y="4343400" x="914400"/>
            <a:ext cy="4114800" cx="5029199"/>
          </a:xfrm>
          <a:prstGeom prst="rect">
            <a:avLst/>
          </a:prstGeom>
        </p:spPr>
        <p:txBody>
          <a:bodyPr bIns="91425" rIns="91425" lIns="91425" tIns="91425" anchor="ctr" anchorCtr="0">
            <a:noAutofit/>
          </a:bodyPr>
          <a:lstStyle/>
          <a:p>
            <a:pPr>
              <a:spcBef>
                <a:spcPts val="0"/>
              </a:spcBef>
              <a:buNone/>
            </a:pPr>
            <a:r>
              <a:t/>
            </a:r>
            <a:endParaRPr/>
          </a:p>
        </p:txBody>
      </p:sp>
      <p:sp>
        <p:nvSpPr>
          <p:cNvPr id="618" name="Shape 618"/>
          <p:cNvSpPr/>
          <p:nvPr>
            <p:ph idx="2" type="sldImg"/>
          </p:nvPr>
        </p:nvSpPr>
        <p:spPr>
          <a:xfrm>
            <a:off y="685800" x="1143000"/>
            <a:ext cy="3429000" cx="4572000"/>
          </a:xfrm>
          <a:custGeom>
            <a:pathLst>
              <a:path w="120000" extrusionOk="0" h="120000">
                <a:moveTo>
                  <a:pt y="0" x="0"/>
                </a:moveTo>
                <a:lnTo>
                  <a:pt y="0" x="120000"/>
                </a:lnTo>
                <a:lnTo>
                  <a:pt y="120000" x="120000"/>
                </a:lnTo>
                <a:lnTo>
                  <a:pt y="120000" x="0"/>
                </a:lnTo>
                <a:close/>
              </a:path>
            </a:pathLst>
          </a:custGeom>
          <a:noFill/>
          <a:ln w="9525" cap="flat">
            <a:solidFill>
              <a:srgbClr val="000000"/>
            </a:solidFill>
            <a:prstDash val="solid"/>
            <a:round/>
            <a:headEnd w="med" len="med" type="none"/>
            <a:tailEnd w="med" len="med" type="none"/>
          </a:ln>
        </p:spPr>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622" name="Shape 622"/>
        <p:cNvGrpSpPr/>
        <p:nvPr/>
      </p:nvGrpSpPr>
      <p:grpSpPr>
        <a:xfrm>
          <a:off y="0" x="0"/>
          <a:ext cy="0" cx="0"/>
          <a:chOff y="0" x="0"/>
          <a:chExt cy="0" cx="0"/>
        </a:xfrm>
      </p:grpSpPr>
      <p:sp>
        <p:nvSpPr>
          <p:cNvPr id="623" name="Shape 623"/>
          <p:cNvSpPr txBox="1"/>
          <p:nvPr>
            <p:ph idx="1" type="body"/>
          </p:nvPr>
        </p:nvSpPr>
        <p:spPr>
          <a:xfrm>
            <a:off y="4343400" x="914400"/>
            <a:ext cy="4114800" cx="5029199"/>
          </a:xfrm>
          <a:prstGeom prst="rect">
            <a:avLst/>
          </a:prstGeom>
        </p:spPr>
        <p:txBody>
          <a:bodyPr bIns="91425" rIns="91425" lIns="91425" tIns="91425" anchor="ctr" anchorCtr="0">
            <a:noAutofit/>
          </a:bodyPr>
          <a:lstStyle/>
          <a:p>
            <a:pPr>
              <a:spcBef>
                <a:spcPts val="0"/>
              </a:spcBef>
              <a:buNone/>
            </a:pPr>
            <a:r>
              <a:t/>
            </a:r>
            <a:endParaRPr/>
          </a:p>
        </p:txBody>
      </p:sp>
      <p:sp>
        <p:nvSpPr>
          <p:cNvPr id="624" name="Shape 624"/>
          <p:cNvSpPr/>
          <p:nvPr>
            <p:ph idx="2" type="sldImg"/>
          </p:nvPr>
        </p:nvSpPr>
        <p:spPr>
          <a:xfrm>
            <a:off y="685800" x="1143000"/>
            <a:ext cy="3429000" cx="4572000"/>
          </a:xfrm>
          <a:custGeom>
            <a:pathLst>
              <a:path w="120000" extrusionOk="0" h="120000">
                <a:moveTo>
                  <a:pt y="0" x="0"/>
                </a:moveTo>
                <a:lnTo>
                  <a:pt y="0" x="120000"/>
                </a:lnTo>
                <a:lnTo>
                  <a:pt y="120000" x="120000"/>
                </a:lnTo>
                <a:lnTo>
                  <a:pt y="120000" x="0"/>
                </a:lnTo>
                <a:close/>
              </a:path>
            </a:pathLst>
          </a:custGeom>
          <a:noFill/>
          <a:ln w="9525" cap="flat">
            <a:solidFill>
              <a:srgbClr val="000000"/>
            </a:solidFill>
            <a:prstDash val="solid"/>
            <a:round/>
            <a:headEnd w="med" len="med" type="none"/>
            <a:tailEnd w="med" len="med" type="none"/>
          </a:ln>
        </p:spPr>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628" name="Shape 628"/>
        <p:cNvGrpSpPr/>
        <p:nvPr/>
      </p:nvGrpSpPr>
      <p:grpSpPr>
        <a:xfrm>
          <a:off y="0" x="0"/>
          <a:ext cy="0" cx="0"/>
          <a:chOff y="0" x="0"/>
          <a:chExt cy="0" cx="0"/>
        </a:xfrm>
      </p:grpSpPr>
      <p:sp>
        <p:nvSpPr>
          <p:cNvPr id="629" name="Shape 629"/>
          <p:cNvSpPr txBox="1"/>
          <p:nvPr>
            <p:ph idx="1" type="body"/>
          </p:nvPr>
        </p:nvSpPr>
        <p:spPr>
          <a:xfrm>
            <a:off y="4343400" x="914400"/>
            <a:ext cy="4114800" cx="5029199"/>
          </a:xfrm>
          <a:prstGeom prst="rect">
            <a:avLst/>
          </a:prstGeom>
        </p:spPr>
        <p:txBody>
          <a:bodyPr bIns="91425" rIns="91425" lIns="91425" tIns="91425" anchor="ctr" anchorCtr="0">
            <a:noAutofit/>
          </a:bodyPr>
          <a:lstStyle/>
          <a:p>
            <a:pPr>
              <a:spcBef>
                <a:spcPts val="0"/>
              </a:spcBef>
              <a:buNone/>
            </a:pPr>
            <a:r>
              <a:t/>
            </a:r>
            <a:endParaRPr/>
          </a:p>
        </p:txBody>
      </p:sp>
      <p:sp>
        <p:nvSpPr>
          <p:cNvPr id="630" name="Shape 630"/>
          <p:cNvSpPr/>
          <p:nvPr>
            <p:ph idx="2" type="sldImg"/>
          </p:nvPr>
        </p:nvSpPr>
        <p:spPr>
          <a:xfrm>
            <a:off y="685800" x="1143000"/>
            <a:ext cy="3429000" cx="4572000"/>
          </a:xfrm>
          <a:custGeom>
            <a:pathLst>
              <a:path w="120000" extrusionOk="0" h="120000">
                <a:moveTo>
                  <a:pt y="0" x="0"/>
                </a:moveTo>
                <a:lnTo>
                  <a:pt y="0" x="120000"/>
                </a:lnTo>
                <a:lnTo>
                  <a:pt y="120000" x="120000"/>
                </a:lnTo>
                <a:lnTo>
                  <a:pt y="120000" x="0"/>
                </a:lnTo>
                <a:close/>
              </a:path>
            </a:pathLst>
          </a:custGeom>
          <a:noFill/>
          <a:ln w="9525" cap="flat">
            <a:solidFill>
              <a:srgbClr val="000000"/>
            </a:solidFill>
            <a:prstDash val="solid"/>
            <a:round/>
            <a:headEnd w="med" len="med" type="none"/>
            <a:tailEnd w="med" len="med" type="none"/>
          </a:ln>
        </p:spPr>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634" name="Shape 634"/>
        <p:cNvGrpSpPr/>
        <p:nvPr/>
      </p:nvGrpSpPr>
      <p:grpSpPr>
        <a:xfrm>
          <a:off y="0" x="0"/>
          <a:ext cy="0" cx="0"/>
          <a:chOff y="0" x="0"/>
          <a:chExt cy="0" cx="0"/>
        </a:xfrm>
      </p:grpSpPr>
      <p:sp>
        <p:nvSpPr>
          <p:cNvPr id="635" name="Shape 635"/>
          <p:cNvSpPr txBox="1"/>
          <p:nvPr>
            <p:ph idx="12" type="sldNum"/>
          </p:nvPr>
        </p:nvSpPr>
        <p:spPr>
          <a:xfrm>
            <a:off y="8686800" x="3886200"/>
            <a:ext cy="457200" cx="2971799"/>
          </a:xfrm>
          <a:prstGeom prst="rect">
            <a:avLst/>
          </a:prstGeom>
          <a:noFill/>
          <a:ln>
            <a:noFill/>
          </a:ln>
        </p:spPr>
        <p:txBody>
          <a:bodyPr bIns="45700" rIns="91425" lIns="91425" tIns="45700" anchor="b" anchorCtr="0">
            <a:noAutofit/>
          </a:bodyPr>
          <a:lstStyle/>
          <a:p>
            <a:pPr algn="r" rtl="0" lvl="0" marR="0" indent="0" marL="0">
              <a:spcBef>
                <a:spcPts val="0"/>
              </a:spcBef>
              <a:buSzPct val="25000"/>
              <a:buNone/>
            </a:pPr>
            <a:r>
              <a:rPr lang="en"/>
              <a:t> </a:t>
            </a:r>
          </a:p>
        </p:txBody>
      </p:sp>
      <p:sp>
        <p:nvSpPr>
          <p:cNvPr id="636" name="Shape 636"/>
          <p:cNvSpPr/>
          <p:nvPr>
            <p:ph idx="2" type="sldImg"/>
          </p:nvPr>
        </p:nvSpPr>
        <p:spPr>
          <a:xfrm>
            <a:off y="685800" x="1143000"/>
            <a:ext cy="3429000" cx="4572000"/>
          </a:xfrm>
          <a:custGeom>
            <a:pathLst>
              <a:path w="120000" extrusionOk="0" h="120000">
                <a:moveTo>
                  <a:pt y="0" x="0"/>
                </a:moveTo>
                <a:lnTo>
                  <a:pt y="0" x="120000"/>
                </a:lnTo>
                <a:lnTo>
                  <a:pt y="120000" x="120000"/>
                </a:lnTo>
                <a:lnTo>
                  <a:pt y="120000" x="0"/>
                </a:lnTo>
                <a:close/>
              </a:path>
            </a:pathLst>
          </a:custGeom>
          <a:noFill/>
          <a:ln>
            <a:noFill/>
          </a:ln>
        </p:spPr>
      </p:sp>
      <p:sp>
        <p:nvSpPr>
          <p:cNvPr id="637" name="Shape 637"/>
          <p:cNvSpPr txBox="1"/>
          <p:nvPr>
            <p:ph idx="1" type="body"/>
          </p:nvPr>
        </p:nvSpPr>
        <p:spPr>
          <a:xfrm>
            <a:off y="4343400" x="914400"/>
            <a:ext cy="4114800" cx="5029199"/>
          </a:xfrm>
          <a:prstGeom prst="rect">
            <a:avLst/>
          </a:prstGeom>
          <a:noFill/>
          <a:ln>
            <a:noFill/>
          </a:ln>
        </p:spPr>
        <p:txBody>
          <a:bodyPr bIns="45700" rIns="91425" lIns="91425" tIns="45700" anchor="t" anchorCtr="0">
            <a:noAutofit/>
          </a:bodyPr>
          <a:lstStyle/>
          <a:p>
            <a:pPr>
              <a:spcBef>
                <a:spcPts val="0"/>
              </a:spcBef>
              <a:buNone/>
            </a:pPr>
            <a:r>
              <a:t/>
            </a: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641" name="Shape 641"/>
        <p:cNvGrpSpPr/>
        <p:nvPr/>
      </p:nvGrpSpPr>
      <p:grpSpPr>
        <a:xfrm>
          <a:off y="0" x="0"/>
          <a:ext cy="0" cx="0"/>
          <a:chOff y="0" x="0"/>
          <a:chExt cy="0" cx="0"/>
        </a:xfrm>
      </p:grpSpPr>
      <p:sp>
        <p:nvSpPr>
          <p:cNvPr id="642" name="Shape 642"/>
          <p:cNvSpPr txBox="1"/>
          <p:nvPr>
            <p:ph idx="12" type="sldNum"/>
          </p:nvPr>
        </p:nvSpPr>
        <p:spPr>
          <a:xfrm>
            <a:off y="8686800" x="3886200"/>
            <a:ext cy="457200" cx="2971799"/>
          </a:xfrm>
          <a:prstGeom prst="rect">
            <a:avLst/>
          </a:prstGeom>
          <a:noFill/>
          <a:ln>
            <a:noFill/>
          </a:ln>
        </p:spPr>
        <p:txBody>
          <a:bodyPr bIns="45700" rIns="91425" lIns="91425" tIns="45700" anchor="b" anchorCtr="0">
            <a:noAutofit/>
          </a:bodyPr>
          <a:lstStyle/>
          <a:p>
            <a:pPr algn="r" rtl="0" lvl="0" marR="0" indent="0" marL="0">
              <a:spcBef>
                <a:spcPts val="0"/>
              </a:spcBef>
              <a:buSzPct val="25000"/>
              <a:buNone/>
            </a:pPr>
            <a:r>
              <a:rPr lang="en"/>
              <a:t> </a:t>
            </a:r>
          </a:p>
        </p:txBody>
      </p:sp>
      <p:sp>
        <p:nvSpPr>
          <p:cNvPr id="643" name="Shape 643"/>
          <p:cNvSpPr/>
          <p:nvPr>
            <p:ph idx="2" type="sldImg"/>
          </p:nvPr>
        </p:nvSpPr>
        <p:spPr>
          <a:xfrm>
            <a:off y="685800" x="1143000"/>
            <a:ext cy="3429000" cx="4572000"/>
          </a:xfrm>
          <a:custGeom>
            <a:pathLst>
              <a:path w="120000" extrusionOk="0" h="120000">
                <a:moveTo>
                  <a:pt y="0" x="0"/>
                </a:moveTo>
                <a:lnTo>
                  <a:pt y="0" x="120000"/>
                </a:lnTo>
                <a:lnTo>
                  <a:pt y="120000" x="120000"/>
                </a:lnTo>
                <a:lnTo>
                  <a:pt y="120000" x="0"/>
                </a:lnTo>
                <a:close/>
              </a:path>
            </a:pathLst>
          </a:custGeom>
          <a:noFill/>
          <a:ln>
            <a:noFill/>
          </a:ln>
        </p:spPr>
      </p:sp>
      <p:sp>
        <p:nvSpPr>
          <p:cNvPr id="644" name="Shape 644"/>
          <p:cNvSpPr txBox="1"/>
          <p:nvPr>
            <p:ph idx="1" type="body"/>
          </p:nvPr>
        </p:nvSpPr>
        <p:spPr>
          <a:xfrm>
            <a:off y="4343400" x="914400"/>
            <a:ext cy="4114800" cx="5029199"/>
          </a:xfrm>
          <a:prstGeom prst="rect">
            <a:avLst/>
          </a:prstGeom>
          <a:noFill/>
          <a:ln>
            <a:noFill/>
          </a:ln>
        </p:spPr>
        <p:txBody>
          <a:bodyPr bIns="45700" rIns="91425" lIns="91425" tIns="45700" anchor="t" anchorCtr="0">
            <a:noAutofit/>
          </a:bodyPr>
          <a:lstStyle/>
          <a:p>
            <a:pPr>
              <a:spcBef>
                <a:spcPts val="0"/>
              </a:spcBef>
              <a:buNone/>
            </a:pPr>
            <a:r>
              <a:t/>
            </a: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648" name="Shape 648"/>
        <p:cNvGrpSpPr/>
        <p:nvPr/>
      </p:nvGrpSpPr>
      <p:grpSpPr>
        <a:xfrm>
          <a:off y="0" x="0"/>
          <a:ext cy="0" cx="0"/>
          <a:chOff y="0" x="0"/>
          <a:chExt cy="0" cx="0"/>
        </a:xfrm>
      </p:grpSpPr>
      <p:sp>
        <p:nvSpPr>
          <p:cNvPr id="649" name="Shape 649"/>
          <p:cNvSpPr txBox="1"/>
          <p:nvPr>
            <p:ph idx="12" type="sldNum"/>
          </p:nvPr>
        </p:nvSpPr>
        <p:spPr>
          <a:xfrm>
            <a:off y="8686800" x="3886200"/>
            <a:ext cy="457200" cx="2971799"/>
          </a:xfrm>
          <a:prstGeom prst="rect">
            <a:avLst/>
          </a:prstGeom>
          <a:noFill/>
          <a:ln>
            <a:noFill/>
          </a:ln>
        </p:spPr>
        <p:txBody>
          <a:bodyPr bIns="45700" rIns="91425" lIns="91425" tIns="45700" anchor="b" anchorCtr="0">
            <a:noAutofit/>
          </a:bodyPr>
          <a:lstStyle/>
          <a:p>
            <a:pPr algn="r" rtl="0" lvl="0" marR="0" indent="0" marL="0">
              <a:spcBef>
                <a:spcPts val="0"/>
              </a:spcBef>
              <a:buSzPct val="25000"/>
              <a:buNone/>
            </a:pPr>
            <a:r>
              <a:rPr lang="en"/>
              <a:t> </a:t>
            </a:r>
          </a:p>
        </p:txBody>
      </p:sp>
      <p:sp>
        <p:nvSpPr>
          <p:cNvPr id="650" name="Shape 650"/>
          <p:cNvSpPr/>
          <p:nvPr>
            <p:ph idx="2" type="sldImg"/>
          </p:nvPr>
        </p:nvSpPr>
        <p:spPr>
          <a:xfrm>
            <a:off y="685800" x="1143000"/>
            <a:ext cy="3429000" cx="4572000"/>
          </a:xfrm>
          <a:custGeom>
            <a:pathLst>
              <a:path w="120000" extrusionOk="0" h="120000">
                <a:moveTo>
                  <a:pt y="0" x="0"/>
                </a:moveTo>
                <a:lnTo>
                  <a:pt y="0" x="120000"/>
                </a:lnTo>
                <a:lnTo>
                  <a:pt y="120000" x="120000"/>
                </a:lnTo>
                <a:lnTo>
                  <a:pt y="120000" x="0"/>
                </a:lnTo>
                <a:close/>
              </a:path>
            </a:pathLst>
          </a:custGeom>
          <a:noFill/>
          <a:ln>
            <a:noFill/>
          </a:ln>
        </p:spPr>
      </p:sp>
      <p:sp>
        <p:nvSpPr>
          <p:cNvPr id="651" name="Shape 651"/>
          <p:cNvSpPr txBox="1"/>
          <p:nvPr>
            <p:ph idx="1" type="body"/>
          </p:nvPr>
        </p:nvSpPr>
        <p:spPr>
          <a:xfrm>
            <a:off y="4343400" x="914400"/>
            <a:ext cy="4114800" cx="5029199"/>
          </a:xfrm>
          <a:prstGeom prst="rect">
            <a:avLst/>
          </a:prstGeom>
          <a:noFill/>
          <a:ln>
            <a:noFill/>
          </a:ln>
        </p:spPr>
        <p:txBody>
          <a:bodyPr bIns="45700" rIns="91425" lIns="91425" tIns="45700" anchor="t" anchorCtr="0">
            <a:noAutofit/>
          </a:bodyPr>
          <a:lstStyle/>
          <a:p>
            <a:pPr>
              <a:spcBef>
                <a:spcPts val="0"/>
              </a:spcBef>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181" name="Shape 181"/>
        <p:cNvGrpSpPr/>
        <p:nvPr/>
      </p:nvGrpSpPr>
      <p:grpSpPr>
        <a:xfrm>
          <a:off y="0" x="0"/>
          <a:ext cy="0" cx="0"/>
          <a:chOff y="0" x="0"/>
          <a:chExt cy="0" cx="0"/>
        </a:xfrm>
      </p:grpSpPr>
      <p:sp>
        <p:nvSpPr>
          <p:cNvPr id="182" name="Shape 182"/>
          <p:cNvSpPr txBox="1"/>
          <p:nvPr>
            <p:ph idx="12" type="sldNum"/>
          </p:nvPr>
        </p:nvSpPr>
        <p:spPr>
          <a:xfrm>
            <a:off y="8686800" x="3886200"/>
            <a:ext cy="457200" cx="2971799"/>
          </a:xfrm>
          <a:prstGeom prst="rect">
            <a:avLst/>
          </a:prstGeom>
          <a:noFill/>
          <a:ln>
            <a:noFill/>
          </a:ln>
        </p:spPr>
        <p:txBody>
          <a:bodyPr bIns="45700" rIns="91425" lIns="91425" tIns="45700" anchor="b" anchorCtr="0">
            <a:noAutofit/>
          </a:bodyPr>
          <a:lstStyle/>
          <a:p>
            <a:pPr algn="r" rtl="0" lvl="0" marR="0" indent="0" marL="0">
              <a:spcBef>
                <a:spcPts val="0"/>
              </a:spcBef>
              <a:buSzPct val="25000"/>
              <a:buNone/>
            </a:pPr>
            <a:r>
              <a:rPr lang="en"/>
              <a:t> </a:t>
            </a:r>
          </a:p>
        </p:txBody>
      </p:sp>
      <p:sp>
        <p:nvSpPr>
          <p:cNvPr id="183" name="Shape 183"/>
          <p:cNvSpPr/>
          <p:nvPr>
            <p:ph idx="2" type="sldImg"/>
          </p:nvPr>
        </p:nvSpPr>
        <p:spPr>
          <a:xfrm>
            <a:off y="685800" x="1143000"/>
            <a:ext cy="3429000" cx="4572000"/>
          </a:xfrm>
          <a:custGeom>
            <a:pathLst>
              <a:path w="120000" extrusionOk="0" h="120000">
                <a:moveTo>
                  <a:pt y="0" x="0"/>
                </a:moveTo>
                <a:lnTo>
                  <a:pt y="0" x="120000"/>
                </a:lnTo>
                <a:lnTo>
                  <a:pt y="120000" x="120000"/>
                </a:lnTo>
                <a:lnTo>
                  <a:pt y="120000" x="0"/>
                </a:lnTo>
                <a:close/>
              </a:path>
            </a:pathLst>
          </a:custGeom>
          <a:noFill/>
          <a:ln>
            <a:noFill/>
          </a:ln>
        </p:spPr>
      </p:sp>
      <p:sp>
        <p:nvSpPr>
          <p:cNvPr id="184" name="Shape 184"/>
          <p:cNvSpPr txBox="1"/>
          <p:nvPr>
            <p:ph idx="1" type="body"/>
          </p:nvPr>
        </p:nvSpPr>
        <p:spPr>
          <a:xfrm>
            <a:off y="4343400" x="914400"/>
            <a:ext cy="4114800" cx="5029199"/>
          </a:xfrm>
          <a:prstGeom prst="rect">
            <a:avLst/>
          </a:prstGeom>
          <a:noFill/>
          <a:ln>
            <a:noFill/>
          </a:ln>
        </p:spPr>
        <p:txBody>
          <a:bodyPr bIns="45700" rIns="91425" lIns="91425" tIns="45700" anchor="t" anchorCtr="0">
            <a:noAutofit/>
          </a:bodyPr>
          <a:lstStyle/>
          <a:p>
            <a:pPr>
              <a:spcBef>
                <a:spcPts val="0"/>
              </a:spcBef>
              <a:buNone/>
            </a:pPr>
            <a:r>
              <a:rPr strike="noStrike" u="none" b="1" cap="none" baseline="0" sz="2000" lang="en" i="0"/>
              <a:t>An unapproved part is a part or material that does not meet any ONE (1) of the 4 requirements of an “Approved Part.”</a:t>
            </a:r>
            <a:br>
              <a:rPr strike="noStrike" u="none" b="1" cap="none" baseline="0" sz="2000" lang="en" i="0"/>
            </a:br>
            <a:br>
              <a:rPr strike="noStrike" u="none" b="1" cap="none" baseline="0" sz="2000" lang="en" i="0"/>
            </a:br>
            <a:r>
              <a:rPr strike="noStrike" u="none" b="1" cap="none" baseline="0" sz="2000" lang="en" i="0"/>
              <a:t>Not of an approved design</a:t>
            </a:r>
            <a:br>
              <a:rPr strike="noStrike" u="none" b="1" cap="none" baseline="0" sz="2000" lang="en" i="0"/>
            </a:br>
            <a:r>
              <a:rPr strike="noStrike" u="none" b="1" cap="none" baseline="0" sz="2000" lang="en" i="0"/>
              <a:t>Not properly produced</a:t>
            </a:r>
            <a:br>
              <a:rPr strike="noStrike" u="none" b="1" cap="none" baseline="0" sz="2000" lang="en" i="0"/>
            </a:br>
            <a:r>
              <a:rPr strike="noStrike" u="none" b="1" cap="none" baseline="0" sz="2000" lang="en" i="0"/>
              <a:t>Not properly maintained</a:t>
            </a:r>
            <a:br>
              <a:rPr strike="noStrike" u="none" b="1" cap="none" baseline="0" sz="2000" lang="en" i="0"/>
            </a:br>
            <a:r>
              <a:rPr strike="noStrike" u="none" b="1" cap="none" baseline="0" sz="2000" lang="en" i="0"/>
              <a:t>Not properly documented</a:t>
            </a:r>
            <a:br>
              <a:rPr strike="noStrike" u="none" b="1" cap="none" baseline="0" sz="2000" lang="en" i="0"/>
            </a:b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655" name="Shape 655"/>
        <p:cNvGrpSpPr/>
        <p:nvPr/>
      </p:nvGrpSpPr>
      <p:grpSpPr>
        <a:xfrm>
          <a:off y="0" x="0"/>
          <a:ext cy="0" cx="0"/>
          <a:chOff y="0" x="0"/>
          <a:chExt cy="0" cx="0"/>
        </a:xfrm>
      </p:grpSpPr>
      <p:sp>
        <p:nvSpPr>
          <p:cNvPr id="656" name="Shape 656"/>
          <p:cNvSpPr txBox="1"/>
          <p:nvPr>
            <p:ph idx="1" type="body"/>
          </p:nvPr>
        </p:nvSpPr>
        <p:spPr>
          <a:xfrm>
            <a:off y="4343400" x="914400"/>
            <a:ext cy="4114800" cx="5029199"/>
          </a:xfrm>
          <a:prstGeom prst="rect">
            <a:avLst/>
          </a:prstGeom>
        </p:spPr>
        <p:txBody>
          <a:bodyPr bIns="91425" rIns="91425" lIns="91425" tIns="91425" anchor="ctr" anchorCtr="0">
            <a:noAutofit/>
          </a:bodyPr>
          <a:lstStyle/>
          <a:p>
            <a:pPr>
              <a:spcBef>
                <a:spcPts val="0"/>
              </a:spcBef>
              <a:buNone/>
            </a:pPr>
            <a:r>
              <a:t/>
            </a:r>
            <a:endParaRPr/>
          </a:p>
        </p:txBody>
      </p:sp>
      <p:sp>
        <p:nvSpPr>
          <p:cNvPr id="657" name="Shape 657"/>
          <p:cNvSpPr/>
          <p:nvPr>
            <p:ph idx="2" type="sldImg"/>
          </p:nvPr>
        </p:nvSpPr>
        <p:spPr>
          <a:xfrm>
            <a:off y="685800" x="1143000"/>
            <a:ext cy="3429000" cx="4572000"/>
          </a:xfrm>
          <a:custGeom>
            <a:pathLst>
              <a:path w="120000" extrusionOk="0" h="120000">
                <a:moveTo>
                  <a:pt y="0" x="0"/>
                </a:moveTo>
                <a:lnTo>
                  <a:pt y="0" x="120000"/>
                </a:lnTo>
                <a:lnTo>
                  <a:pt y="120000" x="120000"/>
                </a:lnTo>
                <a:lnTo>
                  <a:pt y="120000" x="0"/>
                </a:lnTo>
                <a:close/>
              </a:path>
            </a:pathLst>
          </a:custGeom>
          <a:noFill/>
          <a:ln w="9525" cap="flat">
            <a:solidFill>
              <a:srgbClr val="000000"/>
            </a:solidFill>
            <a:prstDash val="solid"/>
            <a:round/>
            <a:headEnd w="med" len="med" type="none"/>
            <a:tailEnd w="med" len="med" type="none"/>
          </a:ln>
        </p:spPr>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663" name="Shape 663"/>
        <p:cNvGrpSpPr/>
        <p:nvPr/>
      </p:nvGrpSpPr>
      <p:grpSpPr>
        <a:xfrm>
          <a:off y="0" x="0"/>
          <a:ext cy="0" cx="0"/>
          <a:chOff y="0" x="0"/>
          <a:chExt cy="0" cx="0"/>
        </a:xfrm>
      </p:grpSpPr>
      <p:sp>
        <p:nvSpPr>
          <p:cNvPr id="664" name="Shape 664"/>
          <p:cNvSpPr txBox="1"/>
          <p:nvPr>
            <p:ph idx="12" type="sldNum"/>
          </p:nvPr>
        </p:nvSpPr>
        <p:spPr>
          <a:xfrm>
            <a:off y="8686800" x="3886200"/>
            <a:ext cy="457200" cx="2971799"/>
          </a:xfrm>
          <a:prstGeom prst="rect">
            <a:avLst/>
          </a:prstGeom>
          <a:noFill/>
          <a:ln>
            <a:noFill/>
          </a:ln>
        </p:spPr>
        <p:txBody>
          <a:bodyPr bIns="45700" rIns="91425" lIns="91425" tIns="45700" anchor="b" anchorCtr="0">
            <a:noAutofit/>
          </a:bodyPr>
          <a:lstStyle/>
          <a:p>
            <a:pPr algn="r" rtl="0" lvl="0" marR="0" indent="0" marL="0">
              <a:spcBef>
                <a:spcPts val="0"/>
              </a:spcBef>
              <a:buSzPct val="25000"/>
              <a:buNone/>
            </a:pPr>
            <a:r>
              <a:rPr lang="en"/>
              <a:t> </a:t>
            </a:r>
          </a:p>
        </p:txBody>
      </p:sp>
      <p:sp>
        <p:nvSpPr>
          <p:cNvPr id="665" name="Shape 665"/>
          <p:cNvSpPr/>
          <p:nvPr>
            <p:ph idx="2" type="sldImg"/>
          </p:nvPr>
        </p:nvSpPr>
        <p:spPr>
          <a:xfrm>
            <a:off y="685800" x="1143000"/>
            <a:ext cy="3429000" cx="4572000"/>
          </a:xfrm>
          <a:custGeom>
            <a:pathLst>
              <a:path w="120000" extrusionOk="0" h="120000">
                <a:moveTo>
                  <a:pt y="0" x="0"/>
                </a:moveTo>
                <a:lnTo>
                  <a:pt y="0" x="120000"/>
                </a:lnTo>
                <a:lnTo>
                  <a:pt y="120000" x="120000"/>
                </a:lnTo>
                <a:lnTo>
                  <a:pt y="120000" x="0"/>
                </a:lnTo>
                <a:close/>
              </a:path>
            </a:pathLst>
          </a:custGeom>
          <a:noFill/>
          <a:ln>
            <a:noFill/>
          </a:ln>
        </p:spPr>
      </p:sp>
      <p:sp>
        <p:nvSpPr>
          <p:cNvPr id="666" name="Shape 666"/>
          <p:cNvSpPr txBox="1"/>
          <p:nvPr>
            <p:ph idx="1" type="body"/>
          </p:nvPr>
        </p:nvSpPr>
        <p:spPr>
          <a:xfrm>
            <a:off y="4343400" x="914400"/>
            <a:ext cy="4114800" cx="5029199"/>
          </a:xfrm>
          <a:prstGeom prst="rect">
            <a:avLst/>
          </a:prstGeom>
          <a:noFill/>
          <a:ln>
            <a:noFill/>
          </a:ln>
        </p:spPr>
        <p:txBody>
          <a:bodyPr bIns="45700" rIns="91425" lIns="91425" tIns="45700" anchor="t" anchorCtr="0">
            <a:noAutofit/>
          </a:bodyPr>
          <a:lstStyle/>
          <a:p>
            <a:pPr>
              <a:spcBef>
                <a:spcPts val="0"/>
              </a:spcBef>
              <a:buNone/>
            </a:pPr>
            <a:r>
              <a:t/>
            </a:r>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709" name="Shape 709"/>
        <p:cNvGrpSpPr/>
        <p:nvPr/>
      </p:nvGrpSpPr>
      <p:grpSpPr>
        <a:xfrm>
          <a:off y="0" x="0"/>
          <a:ext cy="0" cx="0"/>
          <a:chOff y="0" x="0"/>
          <a:chExt cy="0" cx="0"/>
        </a:xfrm>
      </p:grpSpPr>
      <p:sp>
        <p:nvSpPr>
          <p:cNvPr id="710" name="Shape 710"/>
          <p:cNvSpPr txBox="1"/>
          <p:nvPr>
            <p:ph idx="12" type="sldNum"/>
          </p:nvPr>
        </p:nvSpPr>
        <p:spPr>
          <a:xfrm>
            <a:off y="8686800" x="3886200"/>
            <a:ext cy="457200" cx="2971799"/>
          </a:xfrm>
          <a:prstGeom prst="rect">
            <a:avLst/>
          </a:prstGeom>
          <a:noFill/>
          <a:ln>
            <a:noFill/>
          </a:ln>
        </p:spPr>
        <p:txBody>
          <a:bodyPr bIns="45700" rIns="91425" lIns="91425" tIns="45700" anchor="b" anchorCtr="0">
            <a:noAutofit/>
          </a:bodyPr>
          <a:lstStyle/>
          <a:p>
            <a:pPr algn="r" rtl="0" lvl="0" marR="0" indent="0" marL="0">
              <a:spcBef>
                <a:spcPts val="0"/>
              </a:spcBef>
              <a:buSzPct val="25000"/>
              <a:buNone/>
            </a:pPr>
            <a:r>
              <a:rPr lang="en"/>
              <a:t> </a:t>
            </a:r>
          </a:p>
        </p:txBody>
      </p:sp>
      <p:sp>
        <p:nvSpPr>
          <p:cNvPr id="711" name="Shape 711"/>
          <p:cNvSpPr/>
          <p:nvPr>
            <p:ph idx="2" type="sldImg"/>
          </p:nvPr>
        </p:nvSpPr>
        <p:spPr>
          <a:xfrm>
            <a:off y="685800" x="1143000"/>
            <a:ext cy="3429000" cx="4572000"/>
          </a:xfrm>
          <a:custGeom>
            <a:pathLst>
              <a:path w="120000" extrusionOk="0" h="120000">
                <a:moveTo>
                  <a:pt y="0" x="0"/>
                </a:moveTo>
                <a:lnTo>
                  <a:pt y="0" x="120000"/>
                </a:lnTo>
                <a:lnTo>
                  <a:pt y="120000" x="120000"/>
                </a:lnTo>
                <a:lnTo>
                  <a:pt y="120000" x="0"/>
                </a:lnTo>
                <a:close/>
              </a:path>
            </a:pathLst>
          </a:custGeom>
          <a:noFill/>
          <a:ln>
            <a:noFill/>
          </a:ln>
        </p:spPr>
      </p:sp>
      <p:sp>
        <p:nvSpPr>
          <p:cNvPr id="712" name="Shape 712"/>
          <p:cNvSpPr txBox="1"/>
          <p:nvPr>
            <p:ph idx="1" type="body"/>
          </p:nvPr>
        </p:nvSpPr>
        <p:spPr>
          <a:xfrm>
            <a:off y="4343400" x="914400"/>
            <a:ext cy="4114800" cx="5029199"/>
          </a:xfrm>
          <a:prstGeom prst="rect">
            <a:avLst/>
          </a:prstGeom>
          <a:noFill/>
          <a:ln>
            <a:noFill/>
          </a:ln>
        </p:spPr>
        <p:txBody>
          <a:bodyPr bIns="45700" rIns="91425" lIns="91425" tIns="45700" anchor="t" anchorCtr="0">
            <a:noAutofit/>
          </a:bodyPr>
          <a:lstStyle/>
          <a:p>
            <a:pPr>
              <a:spcBef>
                <a:spcPts val="0"/>
              </a:spcBef>
              <a:buNone/>
            </a:pPr>
            <a:r>
              <a:t/>
            </a:r>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723" name="Shape 723"/>
        <p:cNvGrpSpPr/>
        <p:nvPr/>
      </p:nvGrpSpPr>
      <p:grpSpPr>
        <a:xfrm>
          <a:off y="0" x="0"/>
          <a:ext cy="0" cx="0"/>
          <a:chOff y="0" x="0"/>
          <a:chExt cy="0" cx="0"/>
        </a:xfrm>
      </p:grpSpPr>
      <p:sp>
        <p:nvSpPr>
          <p:cNvPr id="724" name="Shape 724"/>
          <p:cNvSpPr txBox="1"/>
          <p:nvPr>
            <p:ph idx="12" type="sldNum"/>
          </p:nvPr>
        </p:nvSpPr>
        <p:spPr>
          <a:xfrm>
            <a:off y="8686800" x="3886200"/>
            <a:ext cy="457200" cx="2971799"/>
          </a:xfrm>
          <a:prstGeom prst="rect">
            <a:avLst/>
          </a:prstGeom>
          <a:noFill/>
          <a:ln>
            <a:noFill/>
          </a:ln>
        </p:spPr>
        <p:txBody>
          <a:bodyPr bIns="45700" rIns="91425" lIns="91425" tIns="45700" anchor="b" anchorCtr="0">
            <a:noAutofit/>
          </a:bodyPr>
          <a:lstStyle/>
          <a:p>
            <a:pPr algn="r" rtl="0" lvl="0" marR="0" indent="0" marL="0">
              <a:spcBef>
                <a:spcPts val="0"/>
              </a:spcBef>
              <a:buSzPct val="25000"/>
              <a:buNone/>
            </a:pPr>
            <a:r>
              <a:rPr lang="en"/>
              <a:t> </a:t>
            </a:r>
          </a:p>
        </p:txBody>
      </p:sp>
      <p:sp>
        <p:nvSpPr>
          <p:cNvPr id="725" name="Shape 725"/>
          <p:cNvSpPr/>
          <p:nvPr/>
        </p:nvSpPr>
        <p:spPr>
          <a:xfrm>
            <a:off y="0" x="3886200"/>
            <a:ext cy="457200" cx="2971799"/>
          </a:xfrm>
          <a:prstGeom prst="rect">
            <a:avLst/>
          </a:prstGeom>
          <a:noFill/>
          <a:ln>
            <a:noFill/>
          </a:ln>
        </p:spPr>
        <p:txBody>
          <a:bodyPr bIns="45700" rIns="91425" lIns="91425" tIns="45700" anchor="ctr" anchorCtr="0">
            <a:noAutofit/>
          </a:bodyPr>
          <a:lstStyle/>
          <a:p>
            <a:pPr>
              <a:spcBef>
                <a:spcPts val="0"/>
              </a:spcBef>
              <a:buNone/>
            </a:pPr>
            <a:r>
              <a:t/>
            </a:r>
            <a:endParaRPr/>
          </a:p>
        </p:txBody>
      </p:sp>
      <p:sp>
        <p:nvSpPr>
          <p:cNvPr id="726" name="Shape 726"/>
          <p:cNvSpPr/>
          <p:nvPr/>
        </p:nvSpPr>
        <p:spPr>
          <a:xfrm>
            <a:off y="8686800" x="3886200"/>
            <a:ext cy="457200" cx="2971799"/>
          </a:xfrm>
          <a:prstGeom prst="rect">
            <a:avLst/>
          </a:prstGeom>
          <a:noFill/>
          <a:ln>
            <a:noFill/>
          </a:ln>
        </p:spPr>
        <p:txBody>
          <a:bodyPr bIns="44450" rIns="90475" lIns="90475" tIns="44450" anchor="b" anchorCtr="0">
            <a:noAutofit/>
          </a:bodyPr>
          <a:lstStyle/>
          <a:p>
            <a:pPr algn="r" rtl="0" lvl="0" marR="0" indent="0" marL="0">
              <a:spcBef>
                <a:spcPts val="0"/>
              </a:spcBef>
              <a:buSzPct val="25000"/>
              <a:buNone/>
            </a:pPr>
            <a:r>
              <a:rPr strike="noStrike" u="none" b="0" cap="none" baseline="0" sz="1200" lang="en" i="0"/>
              <a:t>9</a:t>
            </a:r>
          </a:p>
        </p:txBody>
      </p:sp>
      <p:sp>
        <p:nvSpPr>
          <p:cNvPr id="727" name="Shape 727"/>
          <p:cNvSpPr/>
          <p:nvPr/>
        </p:nvSpPr>
        <p:spPr>
          <a:xfrm>
            <a:off y="8686800" x="0"/>
            <a:ext cy="457200" cx="2971799"/>
          </a:xfrm>
          <a:prstGeom prst="rect">
            <a:avLst/>
          </a:prstGeom>
          <a:noFill/>
          <a:ln>
            <a:noFill/>
          </a:ln>
        </p:spPr>
        <p:txBody>
          <a:bodyPr bIns="45700" rIns="91425" lIns="91425" tIns="45700" anchor="ctr" anchorCtr="0">
            <a:noAutofit/>
          </a:bodyPr>
          <a:lstStyle/>
          <a:p>
            <a:pPr>
              <a:spcBef>
                <a:spcPts val="0"/>
              </a:spcBef>
              <a:buNone/>
            </a:pPr>
            <a:r>
              <a:t/>
            </a:r>
            <a:endParaRPr/>
          </a:p>
        </p:txBody>
      </p:sp>
      <p:sp>
        <p:nvSpPr>
          <p:cNvPr id="728" name="Shape 728"/>
          <p:cNvSpPr/>
          <p:nvPr/>
        </p:nvSpPr>
        <p:spPr>
          <a:xfrm>
            <a:off y="0" x="0"/>
            <a:ext cy="457200" cx="2971799"/>
          </a:xfrm>
          <a:prstGeom prst="rect">
            <a:avLst/>
          </a:prstGeom>
          <a:noFill/>
          <a:ln>
            <a:noFill/>
          </a:ln>
        </p:spPr>
        <p:txBody>
          <a:bodyPr bIns="45700" rIns="91425" lIns="91425" tIns="45700" anchor="ctr" anchorCtr="0">
            <a:noAutofit/>
          </a:bodyPr>
          <a:lstStyle/>
          <a:p>
            <a:pPr>
              <a:spcBef>
                <a:spcPts val="0"/>
              </a:spcBef>
              <a:buNone/>
            </a:pPr>
            <a:r>
              <a:t/>
            </a:r>
            <a:endParaRPr/>
          </a:p>
        </p:txBody>
      </p:sp>
      <p:sp>
        <p:nvSpPr>
          <p:cNvPr id="729" name="Shape 729"/>
          <p:cNvSpPr/>
          <p:nvPr/>
        </p:nvSpPr>
        <p:spPr>
          <a:xfrm>
            <a:off y="0" x="3884612"/>
            <a:ext cy="455612" cx="2973386"/>
          </a:xfrm>
          <a:prstGeom prst="rect">
            <a:avLst/>
          </a:prstGeom>
          <a:noFill/>
          <a:ln>
            <a:noFill/>
          </a:ln>
        </p:spPr>
        <p:txBody>
          <a:bodyPr bIns="45700" rIns="91425" lIns="91425" tIns="45700" anchor="ctr" anchorCtr="0">
            <a:noAutofit/>
          </a:bodyPr>
          <a:lstStyle/>
          <a:p>
            <a:pPr>
              <a:spcBef>
                <a:spcPts val="0"/>
              </a:spcBef>
              <a:buNone/>
            </a:pPr>
            <a:r>
              <a:t/>
            </a:r>
            <a:endParaRPr/>
          </a:p>
        </p:txBody>
      </p:sp>
      <p:sp>
        <p:nvSpPr>
          <p:cNvPr id="730" name="Shape 730"/>
          <p:cNvSpPr/>
          <p:nvPr/>
        </p:nvSpPr>
        <p:spPr>
          <a:xfrm>
            <a:off y="8685213" x="3884612"/>
            <a:ext cy="458786" cx="2973386"/>
          </a:xfrm>
          <a:prstGeom prst="rect">
            <a:avLst/>
          </a:prstGeom>
          <a:noFill/>
          <a:ln>
            <a:noFill/>
          </a:ln>
        </p:spPr>
        <p:txBody>
          <a:bodyPr bIns="0" rIns="19050" lIns="19050" tIns="0" anchor="b" anchorCtr="0">
            <a:noAutofit/>
          </a:bodyPr>
          <a:lstStyle/>
          <a:p>
            <a:pPr algn="r" rtl="0" lvl="0" marR="0" indent="0" marL="0">
              <a:spcBef>
                <a:spcPts val="0"/>
              </a:spcBef>
              <a:buSzPct val="25000"/>
              <a:buNone/>
            </a:pPr>
            <a:r>
              <a:rPr strike="noStrike" u="none" b="0" cap="none" baseline="0" sz="1000" lang="en" i="1"/>
              <a:t>11</a:t>
            </a:r>
          </a:p>
        </p:txBody>
      </p:sp>
      <p:sp>
        <p:nvSpPr>
          <p:cNvPr id="731" name="Shape 731"/>
          <p:cNvSpPr/>
          <p:nvPr/>
        </p:nvSpPr>
        <p:spPr>
          <a:xfrm>
            <a:off y="0" x="0"/>
            <a:ext cy="455612" cx="2971799"/>
          </a:xfrm>
          <a:prstGeom prst="rect">
            <a:avLst/>
          </a:prstGeom>
          <a:noFill/>
          <a:ln>
            <a:noFill/>
          </a:ln>
        </p:spPr>
        <p:txBody>
          <a:bodyPr bIns="45700" rIns="91425" lIns="91425" tIns="45700" anchor="ctr" anchorCtr="0">
            <a:noAutofit/>
          </a:bodyPr>
          <a:lstStyle/>
          <a:p>
            <a:pPr>
              <a:spcBef>
                <a:spcPts val="0"/>
              </a:spcBef>
              <a:buNone/>
            </a:pPr>
            <a:r>
              <a:t/>
            </a:r>
            <a:endParaRPr/>
          </a:p>
        </p:txBody>
      </p:sp>
      <p:sp>
        <p:nvSpPr>
          <p:cNvPr id="732" name="Shape 732"/>
          <p:cNvSpPr/>
          <p:nvPr/>
        </p:nvSpPr>
        <p:spPr>
          <a:xfrm>
            <a:off y="0" x="3884612"/>
            <a:ext cy="454024" cx="2973386"/>
          </a:xfrm>
          <a:prstGeom prst="rect">
            <a:avLst/>
          </a:prstGeom>
          <a:noFill/>
          <a:ln>
            <a:noFill/>
          </a:ln>
        </p:spPr>
        <p:txBody>
          <a:bodyPr bIns="45700" rIns="91425" lIns="91425" tIns="45700" anchor="ctr" anchorCtr="0">
            <a:noAutofit/>
          </a:bodyPr>
          <a:lstStyle/>
          <a:p>
            <a:pPr>
              <a:spcBef>
                <a:spcPts val="0"/>
              </a:spcBef>
              <a:buNone/>
            </a:pPr>
            <a:r>
              <a:t/>
            </a:r>
            <a:endParaRPr/>
          </a:p>
        </p:txBody>
      </p:sp>
      <p:sp>
        <p:nvSpPr>
          <p:cNvPr id="733" name="Shape 733"/>
          <p:cNvSpPr/>
          <p:nvPr/>
        </p:nvSpPr>
        <p:spPr>
          <a:xfrm>
            <a:off y="8683625" x="3884612"/>
            <a:ext cy="460374" cx="2973386"/>
          </a:xfrm>
          <a:prstGeom prst="rect">
            <a:avLst/>
          </a:prstGeom>
          <a:noFill/>
          <a:ln>
            <a:noFill/>
          </a:ln>
        </p:spPr>
        <p:txBody>
          <a:bodyPr bIns="0" rIns="19050" lIns="19050" tIns="0" anchor="b" anchorCtr="0">
            <a:noAutofit/>
          </a:bodyPr>
          <a:lstStyle/>
          <a:p>
            <a:pPr algn="r" rtl="0" lvl="0" marR="0" indent="0" marL="0">
              <a:spcBef>
                <a:spcPts val="0"/>
              </a:spcBef>
              <a:buSzPct val="25000"/>
              <a:buNone/>
            </a:pPr>
            <a:r>
              <a:rPr strike="noStrike" u="none" b="0" cap="none" baseline="0" sz="1000" lang="en" i="1"/>
              <a:t>11</a:t>
            </a:r>
          </a:p>
        </p:txBody>
      </p:sp>
      <p:sp>
        <p:nvSpPr>
          <p:cNvPr id="734" name="Shape 734"/>
          <p:cNvSpPr/>
          <p:nvPr/>
        </p:nvSpPr>
        <p:spPr>
          <a:xfrm>
            <a:off y="8683625" x="0"/>
            <a:ext cy="460374" cx="2971799"/>
          </a:xfrm>
          <a:prstGeom prst="rect">
            <a:avLst/>
          </a:prstGeom>
          <a:noFill/>
          <a:ln>
            <a:noFill/>
          </a:ln>
        </p:spPr>
        <p:txBody>
          <a:bodyPr bIns="45700" rIns="91425" lIns="91425" tIns="45700" anchor="ctr" anchorCtr="0">
            <a:noAutofit/>
          </a:bodyPr>
          <a:lstStyle/>
          <a:p>
            <a:pPr>
              <a:spcBef>
                <a:spcPts val="0"/>
              </a:spcBef>
              <a:buNone/>
            </a:pPr>
            <a:r>
              <a:t/>
            </a:r>
            <a:endParaRPr/>
          </a:p>
        </p:txBody>
      </p:sp>
      <p:sp>
        <p:nvSpPr>
          <p:cNvPr id="735" name="Shape 735"/>
          <p:cNvSpPr/>
          <p:nvPr/>
        </p:nvSpPr>
        <p:spPr>
          <a:xfrm>
            <a:off y="0" x="0"/>
            <a:ext cy="454024" cx="2971799"/>
          </a:xfrm>
          <a:prstGeom prst="rect">
            <a:avLst/>
          </a:prstGeom>
          <a:noFill/>
          <a:ln>
            <a:noFill/>
          </a:ln>
        </p:spPr>
        <p:txBody>
          <a:bodyPr bIns="45700" rIns="91425" lIns="91425" tIns="45700" anchor="ctr" anchorCtr="0">
            <a:noAutofit/>
          </a:bodyPr>
          <a:lstStyle/>
          <a:p>
            <a:pPr>
              <a:spcBef>
                <a:spcPts val="0"/>
              </a:spcBef>
              <a:buNone/>
            </a:pPr>
            <a:r>
              <a:t/>
            </a:r>
            <a:endParaRPr/>
          </a:p>
        </p:txBody>
      </p:sp>
      <p:sp>
        <p:nvSpPr>
          <p:cNvPr id="736" name="Shape 736"/>
          <p:cNvSpPr/>
          <p:nvPr>
            <p:ph idx="2" type="sldImg"/>
          </p:nvPr>
        </p:nvSpPr>
        <p:spPr>
          <a:xfrm>
            <a:off y="692150" x="1150937"/>
            <a:ext cy="3414713" cx="4552950"/>
          </a:xfrm>
          <a:custGeom>
            <a:pathLst>
              <a:path w="120000" extrusionOk="0" h="120000">
                <a:moveTo>
                  <a:pt y="0" x="0"/>
                </a:moveTo>
                <a:lnTo>
                  <a:pt y="0" x="120000"/>
                </a:lnTo>
                <a:lnTo>
                  <a:pt y="120000" x="120000"/>
                </a:lnTo>
                <a:lnTo>
                  <a:pt y="120000" x="0"/>
                </a:lnTo>
                <a:close/>
              </a:path>
            </a:pathLst>
          </a:custGeom>
          <a:noFill/>
          <a:ln w="12700" cap="flat">
            <a:solidFill>
              <a:schemeClr val="dk1"/>
            </a:solidFill>
            <a:prstDash val="solid"/>
            <a:round/>
            <a:headEnd w="med" len="med" type="none"/>
            <a:tailEnd w="med" len="med" type="none"/>
          </a:ln>
        </p:spPr>
      </p:sp>
      <p:sp>
        <p:nvSpPr>
          <p:cNvPr id="737" name="Shape 737"/>
          <p:cNvSpPr txBox="1"/>
          <p:nvPr>
            <p:ph idx="1" type="body"/>
          </p:nvPr>
        </p:nvSpPr>
        <p:spPr>
          <a:xfrm>
            <a:off y="4343400" x="914400"/>
            <a:ext cy="4040187" cx="5029199"/>
          </a:xfrm>
          <a:prstGeom prst="rect">
            <a:avLst/>
          </a:prstGeom>
          <a:noFill/>
          <a:ln>
            <a:noFill/>
          </a:ln>
        </p:spPr>
        <p:txBody>
          <a:bodyPr bIns="47625" rIns="93650" lIns="93650" tIns="47625" anchor="t" anchorCtr="0">
            <a:noAutofit/>
          </a:bodyPr>
          <a:lstStyle/>
          <a:p>
            <a:pPr>
              <a:spcBef>
                <a:spcPts val="0"/>
              </a:spcBef>
              <a:buNone/>
            </a:pPr>
            <a:r>
              <a:rPr strike="noStrike" u="none" b="0" cap="none" baseline="0" sz="1000" lang="en" i="0"/>
              <a:t>The recommendation of the Task Force included creating an organizational structure that would provide:</a:t>
            </a:r>
          </a:p>
          <a:p>
            <a:pPr algn="l" rtl="0" lvl="0" marR="0" indent="0" marL="0">
              <a:spcBef>
                <a:spcPts val="0"/>
              </a:spcBef>
              <a:buClr>
                <a:srgbClr val="000000"/>
              </a:buClr>
              <a:buSzPct val="100000"/>
              <a:buFont typeface="Arial"/>
              <a:buChar char="•"/>
            </a:pPr>
            <a:r>
              <a:rPr strike="noStrike" u="none" b="0" cap="none" baseline="0" sz="1000" lang="en" i="0"/>
              <a:t>Clear and consistent guidance</a:t>
            </a:r>
          </a:p>
          <a:p>
            <a:pPr algn="l" rtl="0" lvl="0" marR="0" indent="0" marL="0">
              <a:spcBef>
                <a:spcPts val="0"/>
              </a:spcBef>
              <a:buClr>
                <a:srgbClr val="000000"/>
              </a:buClr>
              <a:buSzPct val="100000"/>
              <a:buFont typeface="Arial"/>
              <a:buChar char="•"/>
            </a:pPr>
            <a:r>
              <a:rPr strike="noStrike" u="none" b="0" cap="none" baseline="0" sz="1000" lang="en" i="0"/>
              <a:t>enhance training(regarding SUPs)</a:t>
            </a:r>
          </a:p>
          <a:p>
            <a:pPr algn="l" rtl="0" lvl="0" marR="0" indent="0" marL="0">
              <a:spcBef>
                <a:spcPts val="0"/>
              </a:spcBef>
              <a:buClr>
                <a:srgbClr val="000000"/>
              </a:buClr>
              <a:buSzPct val="100000"/>
              <a:buFont typeface="Arial"/>
              <a:buChar char="•"/>
            </a:pPr>
            <a:r>
              <a:rPr strike="noStrike" u="none" b="0" cap="none" baseline="0" sz="1000" lang="en" i="0"/>
              <a:t>more timely Sup case processing</a:t>
            </a:r>
          </a:p>
          <a:p>
            <a:pPr algn="l" rtl="0" lvl="0" marR="0" indent="0" marL="0">
              <a:spcBef>
                <a:spcPts val="0"/>
              </a:spcBef>
              <a:buClr>
                <a:srgbClr val="000000"/>
              </a:buClr>
              <a:buSzPct val="100000"/>
              <a:buFont typeface="Arial"/>
              <a:buChar char="•"/>
            </a:pPr>
            <a:r>
              <a:rPr strike="noStrike" u="none" b="0" cap="none" baseline="0" sz="1000" lang="en" i="0"/>
              <a:t>access to usable management information system data.</a:t>
            </a:r>
          </a:p>
          <a:p>
            <a:pPr algn="l" rtl="0" lvl="0" marR="0" indent="0" marL="0">
              <a:spcBef>
                <a:spcPts val="0"/>
              </a:spcBef>
              <a:buClr>
                <a:srgbClr val="000000"/>
              </a:buClr>
              <a:buSzPct val="100000"/>
              <a:buFont typeface="Arial"/>
              <a:buChar char="•"/>
            </a:pPr>
            <a:r>
              <a:rPr strike="noStrike" u="none" b="0" cap="none" baseline="0" sz="1000" lang="en" i="0"/>
              <a:t>and promote close interaction with other law enforcement agencies in eliminating SUP.</a:t>
            </a:r>
          </a:p>
          <a:p>
            <a:pPr algn="l" rtl="0" lvl="0" marR="0" indent="0" marL="0">
              <a:spcBef>
                <a:spcPts val="0"/>
              </a:spcBef>
              <a:buClr>
                <a:srgbClr val="000000"/>
              </a:buClr>
              <a:buSzPct val="100000"/>
              <a:buFont typeface="Arial"/>
              <a:buChar char="•"/>
            </a:pPr>
            <a:r>
              <a:rPr strike="noStrike" u="none" b="0" cap="none" baseline="0" sz="1000" lang="en" i="0"/>
              <a:t>The organization is AVR-20...</a:t>
            </a:r>
          </a:p>
        </p:txBody>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747" name="Shape 747"/>
        <p:cNvGrpSpPr/>
        <p:nvPr/>
      </p:nvGrpSpPr>
      <p:grpSpPr>
        <a:xfrm>
          <a:off y="0" x="0"/>
          <a:ext cy="0" cx="0"/>
          <a:chOff y="0" x="0"/>
          <a:chExt cy="0" cx="0"/>
        </a:xfrm>
      </p:grpSpPr>
      <p:sp>
        <p:nvSpPr>
          <p:cNvPr id="748" name="Shape 748"/>
          <p:cNvSpPr txBox="1"/>
          <p:nvPr>
            <p:ph idx="12" type="sldNum"/>
          </p:nvPr>
        </p:nvSpPr>
        <p:spPr>
          <a:xfrm>
            <a:off y="8686800" x="3886200"/>
            <a:ext cy="457200" cx="2971799"/>
          </a:xfrm>
          <a:prstGeom prst="rect">
            <a:avLst/>
          </a:prstGeom>
          <a:noFill/>
          <a:ln>
            <a:noFill/>
          </a:ln>
        </p:spPr>
        <p:txBody>
          <a:bodyPr bIns="45700" rIns="91425" lIns="91425" tIns="45700" anchor="b" anchorCtr="0">
            <a:noAutofit/>
          </a:bodyPr>
          <a:lstStyle/>
          <a:p>
            <a:pPr algn="r" rtl="0" lvl="0" marR="0" indent="0" marL="0">
              <a:spcBef>
                <a:spcPts val="0"/>
              </a:spcBef>
              <a:buSzPct val="25000"/>
              <a:buNone/>
            </a:pPr>
            <a:r>
              <a:rPr lang="en"/>
              <a:t> </a:t>
            </a:r>
          </a:p>
        </p:txBody>
      </p:sp>
      <p:sp>
        <p:nvSpPr>
          <p:cNvPr id="749" name="Shape 749"/>
          <p:cNvSpPr/>
          <p:nvPr/>
        </p:nvSpPr>
        <p:spPr>
          <a:xfrm>
            <a:off y="0" x="3886200"/>
            <a:ext cy="457200" cx="2971799"/>
          </a:xfrm>
          <a:prstGeom prst="rect">
            <a:avLst/>
          </a:prstGeom>
          <a:noFill/>
          <a:ln>
            <a:noFill/>
          </a:ln>
        </p:spPr>
        <p:txBody>
          <a:bodyPr bIns="45700" rIns="91425" lIns="91425" tIns="45700" anchor="ctr" anchorCtr="0">
            <a:noAutofit/>
          </a:bodyPr>
          <a:lstStyle/>
          <a:p>
            <a:pPr>
              <a:spcBef>
                <a:spcPts val="0"/>
              </a:spcBef>
              <a:buNone/>
            </a:pPr>
            <a:r>
              <a:t/>
            </a:r>
            <a:endParaRPr/>
          </a:p>
        </p:txBody>
      </p:sp>
      <p:sp>
        <p:nvSpPr>
          <p:cNvPr id="750" name="Shape 750"/>
          <p:cNvSpPr/>
          <p:nvPr/>
        </p:nvSpPr>
        <p:spPr>
          <a:xfrm>
            <a:off y="8686800" x="3886200"/>
            <a:ext cy="457200" cx="2971799"/>
          </a:xfrm>
          <a:prstGeom prst="rect">
            <a:avLst/>
          </a:prstGeom>
          <a:noFill/>
          <a:ln>
            <a:noFill/>
          </a:ln>
        </p:spPr>
        <p:txBody>
          <a:bodyPr bIns="44450" rIns="90475" lIns="90475" tIns="44450" anchor="b" anchorCtr="0">
            <a:noAutofit/>
          </a:bodyPr>
          <a:lstStyle/>
          <a:p>
            <a:pPr algn="r" rtl="0" lvl="0" marR="0" indent="0" marL="0">
              <a:spcBef>
                <a:spcPts val="0"/>
              </a:spcBef>
              <a:buSzPct val="25000"/>
              <a:buNone/>
            </a:pPr>
            <a:r>
              <a:rPr strike="noStrike" u="none" b="0" cap="none" baseline="0" sz="1200" lang="en" i="0"/>
              <a:t>9</a:t>
            </a:r>
          </a:p>
        </p:txBody>
      </p:sp>
      <p:sp>
        <p:nvSpPr>
          <p:cNvPr id="751" name="Shape 751"/>
          <p:cNvSpPr/>
          <p:nvPr/>
        </p:nvSpPr>
        <p:spPr>
          <a:xfrm>
            <a:off y="8686800" x="0"/>
            <a:ext cy="457200" cx="2971799"/>
          </a:xfrm>
          <a:prstGeom prst="rect">
            <a:avLst/>
          </a:prstGeom>
          <a:noFill/>
          <a:ln>
            <a:noFill/>
          </a:ln>
        </p:spPr>
        <p:txBody>
          <a:bodyPr bIns="45700" rIns="91425" lIns="91425" tIns="45700" anchor="ctr" anchorCtr="0">
            <a:noAutofit/>
          </a:bodyPr>
          <a:lstStyle/>
          <a:p>
            <a:pPr>
              <a:spcBef>
                <a:spcPts val="0"/>
              </a:spcBef>
              <a:buNone/>
            </a:pPr>
            <a:r>
              <a:t/>
            </a:r>
            <a:endParaRPr/>
          </a:p>
        </p:txBody>
      </p:sp>
      <p:sp>
        <p:nvSpPr>
          <p:cNvPr id="752" name="Shape 752"/>
          <p:cNvSpPr/>
          <p:nvPr/>
        </p:nvSpPr>
        <p:spPr>
          <a:xfrm>
            <a:off y="0" x="0"/>
            <a:ext cy="457200" cx="2971799"/>
          </a:xfrm>
          <a:prstGeom prst="rect">
            <a:avLst/>
          </a:prstGeom>
          <a:noFill/>
          <a:ln>
            <a:noFill/>
          </a:ln>
        </p:spPr>
        <p:txBody>
          <a:bodyPr bIns="45700" rIns="91425" lIns="91425" tIns="45700" anchor="ctr" anchorCtr="0">
            <a:noAutofit/>
          </a:bodyPr>
          <a:lstStyle/>
          <a:p>
            <a:pPr>
              <a:spcBef>
                <a:spcPts val="0"/>
              </a:spcBef>
              <a:buNone/>
            </a:pPr>
            <a:r>
              <a:t/>
            </a:r>
            <a:endParaRPr/>
          </a:p>
        </p:txBody>
      </p:sp>
      <p:sp>
        <p:nvSpPr>
          <p:cNvPr id="753" name="Shape 753"/>
          <p:cNvSpPr/>
          <p:nvPr/>
        </p:nvSpPr>
        <p:spPr>
          <a:xfrm>
            <a:off y="0" x="3884612"/>
            <a:ext cy="455699" cx="2973300"/>
          </a:xfrm>
          <a:prstGeom prst="rect">
            <a:avLst/>
          </a:prstGeom>
          <a:noFill/>
          <a:ln>
            <a:noFill/>
          </a:ln>
        </p:spPr>
        <p:txBody>
          <a:bodyPr bIns="45700" rIns="91425" lIns="91425" tIns="45700" anchor="ctr" anchorCtr="0">
            <a:noAutofit/>
          </a:bodyPr>
          <a:lstStyle/>
          <a:p>
            <a:pPr>
              <a:spcBef>
                <a:spcPts val="0"/>
              </a:spcBef>
              <a:buNone/>
            </a:pPr>
            <a:r>
              <a:t/>
            </a:r>
            <a:endParaRPr/>
          </a:p>
        </p:txBody>
      </p:sp>
      <p:sp>
        <p:nvSpPr>
          <p:cNvPr id="754" name="Shape 754"/>
          <p:cNvSpPr/>
          <p:nvPr/>
        </p:nvSpPr>
        <p:spPr>
          <a:xfrm>
            <a:off y="8685213" x="3884612"/>
            <a:ext cy="458699" cx="2973300"/>
          </a:xfrm>
          <a:prstGeom prst="rect">
            <a:avLst/>
          </a:prstGeom>
          <a:noFill/>
          <a:ln>
            <a:noFill/>
          </a:ln>
        </p:spPr>
        <p:txBody>
          <a:bodyPr bIns="0" rIns="19050" lIns="19050" tIns="0" anchor="b" anchorCtr="0">
            <a:noAutofit/>
          </a:bodyPr>
          <a:lstStyle/>
          <a:p>
            <a:pPr algn="r" rtl="0" lvl="0" marR="0" indent="0" marL="0">
              <a:spcBef>
                <a:spcPts val="0"/>
              </a:spcBef>
              <a:buSzPct val="25000"/>
              <a:buNone/>
            </a:pPr>
            <a:r>
              <a:rPr strike="noStrike" u="none" b="0" cap="none" baseline="0" sz="1000" lang="en" i="1"/>
              <a:t>11</a:t>
            </a:r>
          </a:p>
        </p:txBody>
      </p:sp>
      <p:sp>
        <p:nvSpPr>
          <p:cNvPr id="755" name="Shape 755"/>
          <p:cNvSpPr/>
          <p:nvPr/>
        </p:nvSpPr>
        <p:spPr>
          <a:xfrm>
            <a:off y="0" x="0"/>
            <a:ext cy="455699" cx="2971799"/>
          </a:xfrm>
          <a:prstGeom prst="rect">
            <a:avLst/>
          </a:prstGeom>
          <a:noFill/>
          <a:ln>
            <a:noFill/>
          </a:ln>
        </p:spPr>
        <p:txBody>
          <a:bodyPr bIns="45700" rIns="91425" lIns="91425" tIns="45700" anchor="ctr" anchorCtr="0">
            <a:noAutofit/>
          </a:bodyPr>
          <a:lstStyle/>
          <a:p>
            <a:pPr>
              <a:spcBef>
                <a:spcPts val="0"/>
              </a:spcBef>
              <a:buNone/>
            </a:pPr>
            <a:r>
              <a:t/>
            </a:r>
            <a:endParaRPr/>
          </a:p>
        </p:txBody>
      </p:sp>
      <p:sp>
        <p:nvSpPr>
          <p:cNvPr id="756" name="Shape 756"/>
          <p:cNvSpPr/>
          <p:nvPr/>
        </p:nvSpPr>
        <p:spPr>
          <a:xfrm>
            <a:off y="0" x="3884612"/>
            <a:ext cy="453899" cx="2973300"/>
          </a:xfrm>
          <a:prstGeom prst="rect">
            <a:avLst/>
          </a:prstGeom>
          <a:noFill/>
          <a:ln>
            <a:noFill/>
          </a:ln>
        </p:spPr>
        <p:txBody>
          <a:bodyPr bIns="45700" rIns="91425" lIns="91425" tIns="45700" anchor="ctr" anchorCtr="0">
            <a:noAutofit/>
          </a:bodyPr>
          <a:lstStyle/>
          <a:p>
            <a:pPr>
              <a:spcBef>
                <a:spcPts val="0"/>
              </a:spcBef>
              <a:buNone/>
            </a:pPr>
            <a:r>
              <a:t/>
            </a:r>
            <a:endParaRPr/>
          </a:p>
        </p:txBody>
      </p:sp>
      <p:sp>
        <p:nvSpPr>
          <p:cNvPr id="757" name="Shape 757"/>
          <p:cNvSpPr/>
          <p:nvPr/>
        </p:nvSpPr>
        <p:spPr>
          <a:xfrm>
            <a:off y="8683625" x="3884612"/>
            <a:ext cy="460500" cx="2973300"/>
          </a:xfrm>
          <a:prstGeom prst="rect">
            <a:avLst/>
          </a:prstGeom>
          <a:noFill/>
          <a:ln>
            <a:noFill/>
          </a:ln>
        </p:spPr>
        <p:txBody>
          <a:bodyPr bIns="0" rIns="19050" lIns="19050" tIns="0" anchor="b" anchorCtr="0">
            <a:noAutofit/>
          </a:bodyPr>
          <a:lstStyle/>
          <a:p>
            <a:pPr algn="r" rtl="0" lvl="0" marR="0" indent="0" marL="0">
              <a:spcBef>
                <a:spcPts val="0"/>
              </a:spcBef>
              <a:buSzPct val="25000"/>
              <a:buNone/>
            </a:pPr>
            <a:r>
              <a:rPr strike="noStrike" u="none" b="0" cap="none" baseline="0" sz="1000" lang="en" i="1"/>
              <a:t>11</a:t>
            </a:r>
          </a:p>
        </p:txBody>
      </p:sp>
      <p:sp>
        <p:nvSpPr>
          <p:cNvPr id="758" name="Shape 758"/>
          <p:cNvSpPr/>
          <p:nvPr/>
        </p:nvSpPr>
        <p:spPr>
          <a:xfrm>
            <a:off y="8683625" x="0"/>
            <a:ext cy="460500" cx="2971799"/>
          </a:xfrm>
          <a:prstGeom prst="rect">
            <a:avLst/>
          </a:prstGeom>
          <a:noFill/>
          <a:ln>
            <a:noFill/>
          </a:ln>
        </p:spPr>
        <p:txBody>
          <a:bodyPr bIns="45700" rIns="91425" lIns="91425" tIns="45700" anchor="ctr" anchorCtr="0">
            <a:noAutofit/>
          </a:bodyPr>
          <a:lstStyle/>
          <a:p>
            <a:pPr>
              <a:spcBef>
                <a:spcPts val="0"/>
              </a:spcBef>
              <a:buNone/>
            </a:pPr>
            <a:r>
              <a:t/>
            </a:r>
            <a:endParaRPr/>
          </a:p>
        </p:txBody>
      </p:sp>
      <p:sp>
        <p:nvSpPr>
          <p:cNvPr id="759" name="Shape 759"/>
          <p:cNvSpPr/>
          <p:nvPr/>
        </p:nvSpPr>
        <p:spPr>
          <a:xfrm>
            <a:off y="0" x="0"/>
            <a:ext cy="453899" cx="2971799"/>
          </a:xfrm>
          <a:prstGeom prst="rect">
            <a:avLst/>
          </a:prstGeom>
          <a:noFill/>
          <a:ln>
            <a:noFill/>
          </a:ln>
        </p:spPr>
        <p:txBody>
          <a:bodyPr bIns="45700" rIns="91425" lIns="91425" tIns="45700" anchor="ctr" anchorCtr="0">
            <a:noAutofit/>
          </a:bodyPr>
          <a:lstStyle/>
          <a:p>
            <a:pPr>
              <a:spcBef>
                <a:spcPts val="0"/>
              </a:spcBef>
              <a:buNone/>
            </a:pPr>
            <a:r>
              <a:t/>
            </a:r>
            <a:endParaRPr/>
          </a:p>
        </p:txBody>
      </p:sp>
      <p:sp>
        <p:nvSpPr>
          <p:cNvPr id="760" name="Shape 760"/>
          <p:cNvSpPr/>
          <p:nvPr>
            <p:ph idx="2" type="sldImg"/>
          </p:nvPr>
        </p:nvSpPr>
        <p:spPr>
          <a:xfrm>
            <a:off y="692150" x="1150937"/>
            <a:ext cy="3414600" cx="4553099"/>
          </a:xfrm>
          <a:custGeom>
            <a:pathLst>
              <a:path w="120000" extrusionOk="0" h="120000">
                <a:moveTo>
                  <a:pt y="0" x="0"/>
                </a:moveTo>
                <a:lnTo>
                  <a:pt y="0" x="120000"/>
                </a:lnTo>
                <a:lnTo>
                  <a:pt y="120000" x="120000"/>
                </a:lnTo>
                <a:lnTo>
                  <a:pt y="120000" x="0"/>
                </a:lnTo>
                <a:close/>
              </a:path>
            </a:pathLst>
          </a:custGeom>
          <a:noFill/>
          <a:ln w="12700" cap="flat">
            <a:solidFill>
              <a:schemeClr val="dk1"/>
            </a:solidFill>
            <a:prstDash val="solid"/>
            <a:round/>
            <a:headEnd w="med" len="med" type="none"/>
            <a:tailEnd w="med" len="med" type="none"/>
          </a:ln>
        </p:spPr>
      </p:sp>
      <p:sp>
        <p:nvSpPr>
          <p:cNvPr id="761" name="Shape 761"/>
          <p:cNvSpPr txBox="1"/>
          <p:nvPr>
            <p:ph idx="1" type="body"/>
          </p:nvPr>
        </p:nvSpPr>
        <p:spPr>
          <a:xfrm>
            <a:off y="4343400" x="914400"/>
            <a:ext cy="4040099" cx="5029199"/>
          </a:xfrm>
          <a:prstGeom prst="rect">
            <a:avLst/>
          </a:prstGeom>
          <a:noFill/>
          <a:ln>
            <a:noFill/>
          </a:ln>
        </p:spPr>
        <p:txBody>
          <a:bodyPr bIns="47625" rIns="93650" lIns="93650" tIns="47625" anchor="t" anchorCtr="0">
            <a:noAutofit/>
          </a:bodyPr>
          <a:lstStyle/>
          <a:p>
            <a:pPr rtl="0" lvl="0">
              <a:spcBef>
                <a:spcPts val="0"/>
              </a:spcBef>
              <a:buNone/>
            </a:pPr>
            <a:r>
              <a:rPr strike="noStrike" u="none" b="0" cap="none" baseline="0" sz="1000" lang="en" i="0"/>
              <a:t>The recommendation of the Task Force included creating an organizational structure that would provide:</a:t>
            </a:r>
          </a:p>
          <a:p>
            <a:pPr algn="l" rtl="0" lvl="0" marR="0" indent="0" marL="0">
              <a:spcBef>
                <a:spcPts val="0"/>
              </a:spcBef>
              <a:buClr>
                <a:srgbClr val="000000"/>
              </a:buClr>
              <a:buSzPct val="100000"/>
              <a:buFont typeface="Arial"/>
              <a:buChar char="•"/>
            </a:pPr>
            <a:r>
              <a:rPr strike="noStrike" u="none" b="0" cap="none" baseline="0" sz="1000" lang="en" i="0"/>
              <a:t>Clear and consistent guidance</a:t>
            </a:r>
          </a:p>
          <a:p>
            <a:pPr algn="l" rtl="0" lvl="0" marR="0" indent="0" marL="0">
              <a:spcBef>
                <a:spcPts val="0"/>
              </a:spcBef>
              <a:buClr>
                <a:srgbClr val="000000"/>
              </a:buClr>
              <a:buSzPct val="100000"/>
              <a:buFont typeface="Arial"/>
              <a:buChar char="•"/>
            </a:pPr>
            <a:r>
              <a:rPr strike="noStrike" u="none" b="0" cap="none" baseline="0" sz="1000" lang="en" i="0"/>
              <a:t>enhance training(regarding SUPs)</a:t>
            </a:r>
          </a:p>
          <a:p>
            <a:pPr algn="l" rtl="0" lvl="0" marR="0" indent="0" marL="0">
              <a:spcBef>
                <a:spcPts val="0"/>
              </a:spcBef>
              <a:buClr>
                <a:srgbClr val="000000"/>
              </a:buClr>
              <a:buSzPct val="100000"/>
              <a:buFont typeface="Arial"/>
              <a:buChar char="•"/>
            </a:pPr>
            <a:r>
              <a:rPr strike="noStrike" u="none" b="0" cap="none" baseline="0" sz="1000" lang="en" i="0"/>
              <a:t>more timely Sup case processing</a:t>
            </a:r>
          </a:p>
          <a:p>
            <a:pPr algn="l" rtl="0" lvl="0" marR="0" indent="0" marL="0">
              <a:spcBef>
                <a:spcPts val="0"/>
              </a:spcBef>
              <a:buClr>
                <a:srgbClr val="000000"/>
              </a:buClr>
              <a:buSzPct val="100000"/>
              <a:buFont typeface="Arial"/>
              <a:buChar char="•"/>
            </a:pPr>
            <a:r>
              <a:rPr strike="noStrike" u="none" b="0" cap="none" baseline="0" sz="1000" lang="en" i="0"/>
              <a:t>access to usable management information system data.</a:t>
            </a:r>
          </a:p>
          <a:p>
            <a:pPr algn="l" rtl="0" lvl="0" marR="0" indent="0" marL="0">
              <a:spcBef>
                <a:spcPts val="0"/>
              </a:spcBef>
              <a:buClr>
                <a:srgbClr val="000000"/>
              </a:buClr>
              <a:buSzPct val="100000"/>
              <a:buFont typeface="Arial"/>
              <a:buChar char="•"/>
            </a:pPr>
            <a:r>
              <a:rPr strike="noStrike" u="none" b="0" cap="none" baseline="0" sz="1000" lang="en" i="0"/>
              <a:t>and promote close interaction with other law enforcement agencies in eliminating SUP.</a:t>
            </a:r>
          </a:p>
          <a:p>
            <a:pPr algn="l" rtl="0" lvl="0" marR="0" indent="0" marL="0">
              <a:spcBef>
                <a:spcPts val="0"/>
              </a:spcBef>
              <a:buClr>
                <a:srgbClr val="000000"/>
              </a:buClr>
              <a:buSzPct val="100000"/>
              <a:buFont typeface="Arial"/>
              <a:buChar char="•"/>
            </a:pPr>
            <a:r>
              <a:rPr strike="noStrike" u="none" b="0" cap="none" baseline="0" sz="1000" lang="en" i="0"/>
              <a:t>The organization is AVR-20...</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239" name="Shape 239"/>
        <p:cNvGrpSpPr/>
        <p:nvPr/>
      </p:nvGrpSpPr>
      <p:grpSpPr>
        <a:xfrm>
          <a:off y="0" x="0"/>
          <a:ext cy="0" cx="0"/>
          <a:chOff y="0" x="0"/>
          <a:chExt cy="0" cx="0"/>
        </a:xfrm>
      </p:grpSpPr>
      <p:sp>
        <p:nvSpPr>
          <p:cNvPr id="240" name="Shape 240"/>
          <p:cNvSpPr txBox="1"/>
          <p:nvPr>
            <p:ph idx="12" type="sldNum"/>
          </p:nvPr>
        </p:nvSpPr>
        <p:spPr>
          <a:xfrm>
            <a:off y="8686800" x="3886200"/>
            <a:ext cy="457200" cx="2971799"/>
          </a:xfrm>
          <a:prstGeom prst="rect">
            <a:avLst/>
          </a:prstGeom>
          <a:noFill/>
          <a:ln>
            <a:noFill/>
          </a:ln>
        </p:spPr>
        <p:txBody>
          <a:bodyPr bIns="45700" rIns="91425" lIns="91425" tIns="45700" anchor="b" anchorCtr="0">
            <a:noAutofit/>
          </a:bodyPr>
          <a:lstStyle/>
          <a:p>
            <a:pPr algn="r" rtl="0" lvl="0" marR="0" indent="0" marL="0">
              <a:spcBef>
                <a:spcPts val="0"/>
              </a:spcBef>
              <a:buSzPct val="25000"/>
              <a:buNone/>
            </a:pPr>
            <a:r>
              <a:rPr lang="en"/>
              <a:t> </a:t>
            </a:r>
          </a:p>
        </p:txBody>
      </p:sp>
      <p:sp>
        <p:nvSpPr>
          <p:cNvPr id="241" name="Shape 241"/>
          <p:cNvSpPr/>
          <p:nvPr>
            <p:ph idx="2" type="sldImg"/>
          </p:nvPr>
        </p:nvSpPr>
        <p:spPr>
          <a:xfrm>
            <a:off y="685800" x="1143000"/>
            <a:ext cy="3429000" cx="4572000"/>
          </a:xfrm>
          <a:custGeom>
            <a:pathLst>
              <a:path w="120000" extrusionOk="0" h="120000">
                <a:moveTo>
                  <a:pt y="0" x="0"/>
                </a:moveTo>
                <a:lnTo>
                  <a:pt y="0" x="120000"/>
                </a:lnTo>
                <a:lnTo>
                  <a:pt y="120000" x="120000"/>
                </a:lnTo>
                <a:lnTo>
                  <a:pt y="120000" x="0"/>
                </a:lnTo>
                <a:close/>
              </a:path>
            </a:pathLst>
          </a:custGeom>
          <a:noFill/>
          <a:ln>
            <a:noFill/>
          </a:ln>
        </p:spPr>
      </p:sp>
      <p:sp>
        <p:nvSpPr>
          <p:cNvPr id="242" name="Shape 242"/>
          <p:cNvSpPr txBox="1"/>
          <p:nvPr>
            <p:ph idx="1" type="body"/>
          </p:nvPr>
        </p:nvSpPr>
        <p:spPr>
          <a:xfrm>
            <a:off y="4343400" x="914400"/>
            <a:ext cy="4114800" cx="5029199"/>
          </a:xfrm>
          <a:prstGeom prst="rect">
            <a:avLst/>
          </a:prstGeom>
          <a:noFill/>
          <a:ln>
            <a:noFill/>
          </a:ln>
        </p:spPr>
        <p:txBody>
          <a:bodyPr bIns="45700" rIns="91425" lIns="91425" tIns="45700" anchor="t" anchorCtr="0">
            <a:noAutofit/>
          </a:bodyPr>
          <a:lstStyle/>
          <a:p>
            <a:pPr>
              <a:spcBef>
                <a:spcPts val="0"/>
              </a:spcBef>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246" name="Shape 246"/>
        <p:cNvGrpSpPr/>
        <p:nvPr/>
      </p:nvGrpSpPr>
      <p:grpSpPr>
        <a:xfrm>
          <a:off y="0" x="0"/>
          <a:ext cy="0" cx="0"/>
          <a:chOff y="0" x="0"/>
          <a:chExt cy="0" cx="0"/>
        </a:xfrm>
      </p:grpSpPr>
      <p:sp>
        <p:nvSpPr>
          <p:cNvPr id="247" name="Shape 247"/>
          <p:cNvSpPr txBox="1"/>
          <p:nvPr>
            <p:ph idx="12" type="sldNum"/>
          </p:nvPr>
        </p:nvSpPr>
        <p:spPr>
          <a:xfrm>
            <a:off y="8686800" x="3886200"/>
            <a:ext cy="457200" cx="2971799"/>
          </a:xfrm>
          <a:prstGeom prst="rect">
            <a:avLst/>
          </a:prstGeom>
          <a:noFill/>
          <a:ln>
            <a:noFill/>
          </a:ln>
        </p:spPr>
        <p:txBody>
          <a:bodyPr bIns="45700" rIns="91425" lIns="91425" tIns="45700" anchor="b" anchorCtr="0">
            <a:noAutofit/>
          </a:bodyPr>
          <a:lstStyle/>
          <a:p>
            <a:pPr algn="r" rtl="0" lvl="0" marR="0" indent="0" marL="0">
              <a:spcBef>
                <a:spcPts val="0"/>
              </a:spcBef>
              <a:buSzPct val="25000"/>
              <a:buNone/>
            </a:pPr>
            <a:r>
              <a:rPr lang="en"/>
              <a:t> </a:t>
            </a:r>
          </a:p>
        </p:txBody>
      </p:sp>
      <p:sp>
        <p:nvSpPr>
          <p:cNvPr id="248" name="Shape 248"/>
          <p:cNvSpPr/>
          <p:nvPr>
            <p:ph idx="2" type="sldImg"/>
          </p:nvPr>
        </p:nvSpPr>
        <p:spPr>
          <a:xfrm>
            <a:off y="685800" x="1143000"/>
            <a:ext cy="3429000" cx="4572000"/>
          </a:xfrm>
          <a:custGeom>
            <a:pathLst>
              <a:path w="120000" extrusionOk="0" h="120000">
                <a:moveTo>
                  <a:pt y="0" x="0"/>
                </a:moveTo>
                <a:lnTo>
                  <a:pt y="0" x="120000"/>
                </a:lnTo>
                <a:lnTo>
                  <a:pt y="120000" x="120000"/>
                </a:lnTo>
                <a:lnTo>
                  <a:pt y="120000" x="0"/>
                </a:lnTo>
                <a:close/>
              </a:path>
            </a:pathLst>
          </a:custGeom>
          <a:noFill/>
          <a:ln>
            <a:noFill/>
          </a:ln>
        </p:spPr>
      </p:sp>
      <p:sp>
        <p:nvSpPr>
          <p:cNvPr id="249" name="Shape 249"/>
          <p:cNvSpPr txBox="1"/>
          <p:nvPr>
            <p:ph idx="1" type="body"/>
          </p:nvPr>
        </p:nvSpPr>
        <p:spPr>
          <a:xfrm>
            <a:off y="4343400" x="914400"/>
            <a:ext cy="4114800" cx="5029199"/>
          </a:xfrm>
          <a:prstGeom prst="rect">
            <a:avLst/>
          </a:prstGeom>
          <a:noFill/>
          <a:ln>
            <a:noFill/>
          </a:ln>
        </p:spPr>
        <p:txBody>
          <a:bodyPr bIns="45700" rIns="91425" lIns="91425" tIns="45700" anchor="t" anchorCtr="0">
            <a:noAutofit/>
          </a:bodyPr>
          <a:lstStyle/>
          <a:p>
            <a:pPr>
              <a:spcBef>
                <a:spcPts val="0"/>
              </a:spcBef>
              <a:buNone/>
            </a:pPr>
            <a:r>
              <a:rPr strike="noStrike" u="none" b="1" cap="none" baseline="0" sz="1800" lang="en" i="0"/>
              <a:t>A Suspected Unapproved Part, a “SUP”, is a part, component, or material that is suspected of not meeting the requirements of an “approved part.”  A part that, for any reason, YOU suspect may not be “approved.”  </a:t>
            </a:r>
          </a:p>
          <a:p>
            <a:pPr>
              <a:spcBef>
                <a:spcPts val="0"/>
              </a:spcBef>
              <a:buNone/>
            </a:pPr>
            <a:r>
              <a:t/>
            </a:r>
            <a:endParaRPr strike="noStrike" u="none" b="0" cap="none" baseline="0" sz="1800" i="0"/>
          </a:p>
          <a:p>
            <a:pPr>
              <a:spcBef>
                <a:spcPts val="0"/>
              </a:spcBef>
              <a:buNone/>
            </a:pPr>
            <a:r>
              <a:rPr strike="noStrike" u="none" b="1" cap="none" baseline="0" sz="1800" lang="en" i="0"/>
              <a:t>Indicators of SUPs have included:  a different finish, size, color, improper (or lack of) identification, incomplete or altered documentation and many others.</a:t>
            </a:r>
          </a:p>
          <a:p>
            <a:pPr>
              <a:spcBef>
                <a:spcPts val="0"/>
              </a:spcBef>
              <a:buNone/>
            </a:pPr>
            <a:r>
              <a:t/>
            </a:r>
            <a:endParaRPr strike="noStrike" u="none" b="0" cap="none" baseline="0" sz="1800" i="0"/>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254" name="Shape 254"/>
        <p:cNvGrpSpPr/>
        <p:nvPr/>
      </p:nvGrpSpPr>
      <p:grpSpPr>
        <a:xfrm>
          <a:off y="0" x="0"/>
          <a:ext cy="0" cx="0"/>
          <a:chOff y="0" x="0"/>
          <a:chExt cy="0" cx="0"/>
        </a:xfrm>
      </p:grpSpPr>
      <p:sp>
        <p:nvSpPr>
          <p:cNvPr id="255" name="Shape 255"/>
          <p:cNvSpPr txBox="1"/>
          <p:nvPr>
            <p:ph idx="12" type="sldNum"/>
          </p:nvPr>
        </p:nvSpPr>
        <p:spPr>
          <a:xfrm>
            <a:off y="8686800" x="3886200"/>
            <a:ext cy="457200" cx="2971799"/>
          </a:xfrm>
          <a:prstGeom prst="rect">
            <a:avLst/>
          </a:prstGeom>
          <a:noFill/>
          <a:ln>
            <a:noFill/>
          </a:ln>
        </p:spPr>
        <p:txBody>
          <a:bodyPr bIns="45700" rIns="91425" lIns="91425" tIns="45700" anchor="b" anchorCtr="0">
            <a:noAutofit/>
          </a:bodyPr>
          <a:lstStyle/>
          <a:p>
            <a:pPr algn="r" rtl="0" lvl="0" marR="0" indent="0" marL="0">
              <a:spcBef>
                <a:spcPts val="0"/>
              </a:spcBef>
              <a:buSzPct val="25000"/>
              <a:buNone/>
            </a:pPr>
            <a:r>
              <a:rPr lang="en"/>
              <a:t> </a:t>
            </a:r>
          </a:p>
        </p:txBody>
      </p:sp>
      <p:sp>
        <p:nvSpPr>
          <p:cNvPr id="256" name="Shape 256"/>
          <p:cNvSpPr/>
          <p:nvPr>
            <p:ph idx="2" type="sldImg"/>
          </p:nvPr>
        </p:nvSpPr>
        <p:spPr>
          <a:xfrm>
            <a:off y="685800" x="1143000"/>
            <a:ext cy="3429000" cx="4572000"/>
          </a:xfrm>
          <a:custGeom>
            <a:pathLst>
              <a:path w="120000" extrusionOk="0" h="120000">
                <a:moveTo>
                  <a:pt y="0" x="0"/>
                </a:moveTo>
                <a:lnTo>
                  <a:pt y="0" x="120000"/>
                </a:lnTo>
                <a:lnTo>
                  <a:pt y="120000" x="120000"/>
                </a:lnTo>
                <a:lnTo>
                  <a:pt y="120000" x="0"/>
                </a:lnTo>
                <a:close/>
              </a:path>
            </a:pathLst>
          </a:custGeom>
          <a:noFill/>
          <a:ln>
            <a:noFill/>
          </a:ln>
        </p:spPr>
      </p:sp>
      <p:sp>
        <p:nvSpPr>
          <p:cNvPr id="257" name="Shape 257"/>
          <p:cNvSpPr txBox="1"/>
          <p:nvPr>
            <p:ph idx="1" type="body"/>
          </p:nvPr>
        </p:nvSpPr>
        <p:spPr>
          <a:xfrm>
            <a:off y="4343400" x="914400"/>
            <a:ext cy="4114800" cx="5029199"/>
          </a:xfrm>
          <a:prstGeom prst="rect">
            <a:avLst/>
          </a:prstGeom>
          <a:noFill/>
          <a:ln>
            <a:noFill/>
          </a:ln>
        </p:spPr>
        <p:txBody>
          <a:bodyPr bIns="45700" rIns="91425" lIns="91425" tIns="45700" anchor="t" anchorCtr="0">
            <a:noAutofit/>
          </a:bodyPr>
          <a:lstStyle/>
          <a:p>
            <a:pPr>
              <a:spcBef>
                <a:spcPts val="0"/>
              </a:spcBef>
              <a:buNone/>
            </a:pPr>
            <a:r>
              <a:rPr strike="noStrike" u="none" b="0" cap="none" baseline="0" sz="1800" lang="en" i="0"/>
              <a:t>To make the determination could be a Costly Process. It could cost more then it would be to purchase an Approved Part for safety purposes. If you decided to install an unapproved part it could be very costly to you and your customer.</a:t>
            </a:r>
          </a:p>
        </p:txBody>
      </p:sp>
    </p:spTree>
  </p:cSld>
  <p:clrMapOvr>
    <a:masterClrMapping/>
  </p:clrMapOvr>
</p:notes>
</file>

<file path=ppt/slideLayouts/_rels/slideLayout1.xml.rels><?xml version="1.0" encoding="UTF-8" standalone="yes"?><Relationships xmlns="http://schemas.openxmlformats.org/package/2006/relationships"><Relationship Target="../slideMasters/slideMaster1.xml" Type="http://schemas.openxmlformats.org/officeDocument/2006/relationships/slideMaster" Id="rId1"/></Relationships>
</file>

<file path=ppt/slideLayouts/_rels/slideLayout10.xml.rels><?xml version="1.0" encoding="UTF-8" standalone="yes"?><Relationships xmlns="http://schemas.openxmlformats.org/package/2006/relationships"><Relationship Target="../slideMasters/slideMaster2.xml" Type="http://schemas.openxmlformats.org/officeDocument/2006/relationships/slideMaster" Id="rId1"/></Relationships>
</file>

<file path=ppt/slideLayouts/_rels/slideLayout11.xml.rels><?xml version="1.0" encoding="UTF-8" standalone="yes"?><Relationships xmlns="http://schemas.openxmlformats.org/package/2006/relationships"><Relationship Target="../slideMasters/slideMaster2.xml" Type="http://schemas.openxmlformats.org/officeDocument/2006/relationships/slideMaster" Id="rId1"/></Relationships>
</file>

<file path=ppt/slideLayouts/_rels/slideLayout12.xml.rels><?xml version="1.0" encoding="UTF-8" standalone="yes"?><Relationships xmlns="http://schemas.openxmlformats.org/package/2006/relationships"><Relationship Target="../slideMasters/slideMaster2.xml" Type="http://schemas.openxmlformats.org/officeDocument/2006/relationships/slideMaster" Id="rId1"/></Relationships>
</file>

<file path=ppt/slideLayouts/_rels/slideLayout13.xml.rels><?xml version="1.0" encoding="UTF-8" standalone="yes"?><Relationships xmlns="http://schemas.openxmlformats.org/package/2006/relationships"><Relationship Target="../slideMasters/slideMaster2.xml" Type="http://schemas.openxmlformats.org/officeDocument/2006/relationships/slideMaster" Id="rId1"/></Relationships>
</file>

<file path=ppt/slideLayouts/_rels/slideLayout14.xml.rels><?xml version="1.0" encoding="UTF-8" standalone="yes"?><Relationships xmlns="http://schemas.openxmlformats.org/package/2006/relationships"><Relationship Target="../slideMasters/slideMaster2.xml" Type="http://schemas.openxmlformats.org/officeDocument/2006/relationships/slideMaster" Id="rId1"/></Relationships>
</file>

<file path=ppt/slideLayouts/_rels/slideLayout15.xml.rels><?xml version="1.0" encoding="UTF-8" standalone="yes"?><Relationships xmlns="http://schemas.openxmlformats.org/package/2006/relationships"><Relationship Target="../slideMasters/slideMaster2.xml" Type="http://schemas.openxmlformats.org/officeDocument/2006/relationships/slideMaster" Id="rId1"/></Relationships>
</file>

<file path=ppt/slideLayouts/_rels/slideLayout16.xml.rels><?xml version="1.0" encoding="UTF-8" standalone="yes"?><Relationships xmlns="http://schemas.openxmlformats.org/package/2006/relationships"><Relationship Target="../slideMasters/slideMaster2.xml" Type="http://schemas.openxmlformats.org/officeDocument/2006/relationships/slideMaster" Id="rId1"/></Relationships>
</file>

<file path=ppt/slideLayouts/_rels/slideLayout17.xml.rels><?xml version="1.0" encoding="UTF-8" standalone="yes"?><Relationships xmlns="http://schemas.openxmlformats.org/package/2006/relationships"><Relationship Target="../slideMasters/slideMaster2.xml" Type="http://schemas.openxmlformats.org/officeDocument/2006/relationships/slideMaster" Id="rId1"/></Relationships>
</file>

<file path=ppt/slideLayouts/_rels/slideLayout18.xml.rels><?xml version="1.0" encoding="UTF-8" standalone="yes"?><Relationships xmlns="http://schemas.openxmlformats.org/package/2006/relationships"><Relationship Target="../slideMasters/slideMaster2.xml" Type="http://schemas.openxmlformats.org/officeDocument/2006/relationships/slideMaster" Id="rId1"/></Relationships>
</file>

<file path=ppt/slideLayouts/_rels/slideLayout19.xml.rels><?xml version="1.0" encoding="UTF-8" standalone="yes"?><Relationships xmlns="http://schemas.openxmlformats.org/package/2006/relationships"><Relationship Target="../slideMasters/slideMaster2.xml" Type="http://schemas.openxmlformats.org/officeDocument/2006/relationships/slideMaster" Id="rId1"/></Relationships>
</file>

<file path=ppt/slideLayouts/_rels/slideLayout2.xml.rels><?xml version="1.0" encoding="UTF-8" standalone="yes"?><Relationships xmlns="http://schemas.openxmlformats.org/package/2006/relationships"><Relationship Target="../slideMasters/slideMaster1.xml" Type="http://schemas.openxmlformats.org/officeDocument/2006/relationships/slideMaster" Id="rId1"/></Relationships>
</file>

<file path=ppt/slideLayouts/_rels/slideLayout20.xml.rels><?xml version="1.0" encoding="UTF-8" standalone="yes"?><Relationships xmlns="http://schemas.openxmlformats.org/package/2006/relationships"><Relationship Target="../slideMasters/slideMaster2.xml" Type="http://schemas.openxmlformats.org/officeDocument/2006/relationships/slideMaster" Id="rId1"/></Relationships>
</file>

<file path=ppt/slideLayouts/_rels/slideLayout21.xml.rels><?xml version="1.0" encoding="UTF-8" standalone="yes"?><Relationships xmlns="http://schemas.openxmlformats.org/package/2006/relationships"><Relationship Target="../slideMasters/slideMaster2.xml" Type="http://schemas.openxmlformats.org/officeDocument/2006/relationships/slideMaster" Id="rId1"/></Relationships>
</file>

<file path=ppt/slideLayouts/_rels/slideLayout22.xml.rels><?xml version="1.0" encoding="UTF-8" standalone="yes"?><Relationships xmlns="http://schemas.openxmlformats.org/package/2006/relationships"><Relationship Target="../slideMasters/slideMaster2.xml" Type="http://schemas.openxmlformats.org/officeDocument/2006/relationships/slideMaster" Id="rId1"/></Relationships>
</file>

<file path=ppt/slideLayouts/_rels/slideLayout3.xml.rels><?xml version="1.0" encoding="UTF-8" standalone="yes"?><Relationships xmlns="http://schemas.openxmlformats.org/package/2006/relationships"><Relationship Target="../slideMasters/slideMaster1.xml" Type="http://schemas.openxmlformats.org/officeDocument/2006/relationships/slideMaster" Id="rId1"/></Relationships>
</file>

<file path=ppt/slideLayouts/_rels/slideLayout4.xml.rels><?xml version="1.0" encoding="UTF-8" standalone="yes"?><Relationships xmlns="http://schemas.openxmlformats.org/package/2006/relationships"><Relationship Target="../slideMasters/slideMaster1.xml" Type="http://schemas.openxmlformats.org/officeDocument/2006/relationships/slideMaster" Id="rId1"/></Relationships>
</file>

<file path=ppt/slideLayouts/_rels/slideLayout5.xml.rels><?xml version="1.0" encoding="UTF-8" standalone="yes"?><Relationships xmlns="http://schemas.openxmlformats.org/package/2006/relationships"><Relationship Target="../slideMasters/slideMaster1.xml" Type="http://schemas.openxmlformats.org/officeDocument/2006/relationships/slideMaster" Id="rId1"/></Relationships>
</file>

<file path=ppt/slideLayouts/_rels/slideLayout6.xml.rels><?xml version="1.0" encoding="UTF-8" standalone="yes"?><Relationships xmlns="http://schemas.openxmlformats.org/package/2006/relationships"><Relationship Target="../slideMasters/slideMaster1.xml" Type="http://schemas.openxmlformats.org/officeDocument/2006/relationships/slideMaster" Id="rId1"/></Relationships>
</file>

<file path=ppt/slideLayouts/_rels/slideLayout7.xml.rels><?xml version="1.0" encoding="UTF-8" standalone="yes"?><Relationships xmlns="http://schemas.openxmlformats.org/package/2006/relationships"><Relationship Target="../slideMasters/slideMaster2.xml" Type="http://schemas.openxmlformats.org/officeDocument/2006/relationships/slideMaster" Id="rId1"/></Relationships>
</file>

<file path=ppt/slideLayouts/_rels/slideLayout8.xml.rels><?xml version="1.0" encoding="UTF-8" standalone="yes"?><Relationships xmlns="http://schemas.openxmlformats.org/package/2006/relationships"><Relationship Target="../slideMasters/slideMaster2.xml" Type="http://schemas.openxmlformats.org/officeDocument/2006/relationships/slideMaster" Id="rId1"/></Relationships>
</file>

<file path=ppt/slideLayouts/_rels/slideLayout9.xml.rels><?xml version="1.0" encoding="UTF-8" standalone="yes"?><Relationships xmlns="http://schemas.openxmlformats.org/package/2006/relationships"><Relationship Target="../slideMasters/slideMaster2.xml" Type="http://schemas.openxmlformats.org/officeDocument/2006/relationships/slideMaster" Id="rId1"/></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7" name="Shape 7"/>
        <p:cNvGrpSpPr/>
        <p:nvPr/>
      </p:nvGrpSpPr>
      <p:grpSpPr>
        <a:xfrm>
          <a:off y="0" x="0"/>
          <a:ext cy="0" cx="0"/>
          <a:chOff y="0" x="0"/>
          <a:chExt cy="0" cx="0"/>
        </a:xfrm>
      </p:grpSpPr>
      <p:sp>
        <p:nvSpPr>
          <p:cNvPr id="8" name="Shape 8"/>
          <p:cNvSpPr txBox="1"/>
          <p:nvPr>
            <p:ph type="ctrTitle"/>
          </p:nvPr>
        </p:nvSpPr>
        <p:spPr>
          <a:xfrm>
            <a:off y="1583342" x="685800"/>
            <a:ext cy="1159799" cx="7772400"/>
          </a:xfrm>
          <a:prstGeom prst="rect">
            <a:avLst/>
          </a:prstGeom>
        </p:spPr>
        <p:txBody>
          <a:bodyPr bIns="91425" rIns="91425" lIns="91425" tIns="91425" anchor="b" anchorCtr="0"/>
          <a:lstStyle>
            <a:lvl1pPr algn="ctr" rtl="0">
              <a:spcBef>
                <a:spcPts val="0"/>
              </a:spcBef>
              <a:buSzPct val="100000"/>
              <a:defRPr sz="4800"/>
            </a:lvl1pPr>
            <a:lvl2pPr algn="ctr" rtl="0">
              <a:spcBef>
                <a:spcPts val="0"/>
              </a:spcBef>
              <a:buSzPct val="100000"/>
              <a:defRPr sz="4800"/>
            </a:lvl2pPr>
            <a:lvl3pPr algn="ctr" rtl="0">
              <a:spcBef>
                <a:spcPts val="0"/>
              </a:spcBef>
              <a:buSzPct val="100000"/>
              <a:defRPr sz="4800"/>
            </a:lvl3pPr>
            <a:lvl4pPr algn="ctr" rtl="0">
              <a:spcBef>
                <a:spcPts val="0"/>
              </a:spcBef>
              <a:buSzPct val="100000"/>
              <a:defRPr sz="4800"/>
            </a:lvl4pPr>
            <a:lvl5pPr algn="ctr" rtl="0">
              <a:spcBef>
                <a:spcPts val="0"/>
              </a:spcBef>
              <a:buSzPct val="100000"/>
              <a:defRPr sz="4800"/>
            </a:lvl5pPr>
            <a:lvl6pPr algn="ctr" rtl="0">
              <a:spcBef>
                <a:spcPts val="0"/>
              </a:spcBef>
              <a:buSzPct val="100000"/>
              <a:defRPr sz="4800"/>
            </a:lvl6pPr>
            <a:lvl7pPr algn="ctr" rtl="0">
              <a:spcBef>
                <a:spcPts val="0"/>
              </a:spcBef>
              <a:buSzPct val="100000"/>
              <a:defRPr sz="4800"/>
            </a:lvl7pPr>
            <a:lvl8pPr algn="ctr" rtl="0">
              <a:spcBef>
                <a:spcPts val="0"/>
              </a:spcBef>
              <a:buSzPct val="100000"/>
              <a:defRPr sz="4800"/>
            </a:lvl8pPr>
            <a:lvl9pPr algn="ctr" rtl="0">
              <a:spcBef>
                <a:spcPts val="0"/>
              </a:spcBef>
              <a:buSzPct val="100000"/>
              <a:defRPr sz="4800"/>
            </a:lvl9pPr>
          </a:lstStyle>
          <a:p/>
        </p:txBody>
      </p:sp>
      <p:sp>
        <p:nvSpPr>
          <p:cNvPr id="9" name="Shape 9"/>
          <p:cNvSpPr txBox="1"/>
          <p:nvPr>
            <p:ph idx="1" type="subTitle"/>
          </p:nvPr>
        </p:nvSpPr>
        <p:spPr>
          <a:xfrm>
            <a:off y="2840053" x="685800"/>
            <a:ext cy="784799" cx="7772400"/>
          </a:xfrm>
          <a:prstGeom prst="rect">
            <a:avLst/>
          </a:prstGeom>
        </p:spPr>
        <p:txBody>
          <a:bodyPr bIns="91425" rIns="91425" lIns="91425" tIns="91425" anchor="t" anchorCtr="0"/>
          <a:lstStyle>
            <a:lvl1pPr algn="ctr" rtl="0">
              <a:spcBef>
                <a:spcPts val="0"/>
              </a:spcBef>
              <a:buClr>
                <a:schemeClr val="dk2"/>
              </a:buClr>
              <a:buNone/>
              <a:defRPr>
                <a:solidFill>
                  <a:schemeClr val="dk2"/>
                </a:solidFill>
              </a:defRPr>
            </a:lvl1pPr>
            <a:lvl2pPr algn="ctr" rtl="0">
              <a:spcBef>
                <a:spcPts val="0"/>
              </a:spcBef>
              <a:buClr>
                <a:schemeClr val="dk2"/>
              </a:buClr>
              <a:buSzPct val="100000"/>
              <a:buNone/>
              <a:defRPr sz="3000">
                <a:solidFill>
                  <a:schemeClr val="dk2"/>
                </a:solidFill>
              </a:defRPr>
            </a:lvl2pPr>
            <a:lvl3pPr algn="ctr" rtl="0">
              <a:spcBef>
                <a:spcPts val="0"/>
              </a:spcBef>
              <a:buClr>
                <a:schemeClr val="dk2"/>
              </a:buClr>
              <a:buSzPct val="100000"/>
              <a:buNone/>
              <a:defRPr sz="3000">
                <a:solidFill>
                  <a:schemeClr val="dk2"/>
                </a:solidFill>
              </a:defRPr>
            </a:lvl3pPr>
            <a:lvl4pPr algn="ctr" rtl="0">
              <a:spcBef>
                <a:spcPts val="0"/>
              </a:spcBef>
              <a:buClr>
                <a:schemeClr val="dk2"/>
              </a:buClr>
              <a:buSzPct val="100000"/>
              <a:buNone/>
              <a:defRPr sz="3000">
                <a:solidFill>
                  <a:schemeClr val="dk2"/>
                </a:solidFill>
              </a:defRPr>
            </a:lvl4pPr>
            <a:lvl5pPr algn="ctr" rtl="0">
              <a:spcBef>
                <a:spcPts val="0"/>
              </a:spcBef>
              <a:buClr>
                <a:schemeClr val="dk2"/>
              </a:buClr>
              <a:buSzPct val="100000"/>
              <a:buNone/>
              <a:defRPr sz="3000">
                <a:solidFill>
                  <a:schemeClr val="dk2"/>
                </a:solidFill>
              </a:defRPr>
            </a:lvl5pPr>
            <a:lvl6pPr algn="ctr" rtl="0">
              <a:spcBef>
                <a:spcPts val="0"/>
              </a:spcBef>
              <a:buClr>
                <a:schemeClr val="dk2"/>
              </a:buClr>
              <a:buSzPct val="100000"/>
              <a:buNone/>
              <a:defRPr sz="3000">
                <a:solidFill>
                  <a:schemeClr val="dk2"/>
                </a:solidFill>
              </a:defRPr>
            </a:lvl6pPr>
            <a:lvl7pPr algn="ctr" rtl="0">
              <a:spcBef>
                <a:spcPts val="0"/>
              </a:spcBef>
              <a:buClr>
                <a:schemeClr val="dk2"/>
              </a:buClr>
              <a:buSzPct val="100000"/>
              <a:buNone/>
              <a:defRPr sz="3000">
                <a:solidFill>
                  <a:schemeClr val="dk2"/>
                </a:solidFill>
              </a:defRPr>
            </a:lvl7pPr>
            <a:lvl8pPr algn="ctr" rtl="0">
              <a:spcBef>
                <a:spcPts val="0"/>
              </a:spcBef>
              <a:buClr>
                <a:schemeClr val="dk2"/>
              </a:buClr>
              <a:buSzPct val="100000"/>
              <a:buNone/>
              <a:defRPr sz="3000">
                <a:solidFill>
                  <a:schemeClr val="dk2"/>
                </a:solidFill>
              </a:defRPr>
            </a:lvl8pPr>
            <a:lvl9pPr algn="ctr" rtl="0">
              <a:spcBef>
                <a:spcPts val="0"/>
              </a:spcBef>
              <a:buClr>
                <a:schemeClr val="dk2"/>
              </a:buClr>
              <a:buSzPct val="100000"/>
              <a:buNone/>
              <a:defRPr sz="3000">
                <a:solidFill>
                  <a:schemeClr val="dk2"/>
                </a:solidFill>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Two Content">
    <p:spTree>
      <p:nvGrpSpPr>
        <p:cNvPr id="62" name="Shape 62"/>
        <p:cNvGrpSpPr/>
        <p:nvPr/>
      </p:nvGrpSpPr>
      <p:grpSpPr>
        <a:xfrm>
          <a:off y="0" x="0"/>
          <a:ext cy="0" cx="0"/>
          <a:chOff y="0" x="0"/>
          <a:chExt cy="0" cx="0"/>
        </a:xfrm>
      </p:grpSpPr>
      <p:sp>
        <p:nvSpPr>
          <p:cNvPr id="63" name="Shape 63"/>
          <p:cNvSpPr txBox="1"/>
          <p:nvPr>
            <p:ph type="title"/>
          </p:nvPr>
        </p:nvSpPr>
        <p:spPr>
          <a:xfrm>
            <a:off y="457200" x="685800"/>
            <a:ext cy="857400" cx="7772400"/>
          </a:xfrm>
          <a:prstGeom prst="rect">
            <a:avLst/>
          </a:prstGeom>
          <a:noFill/>
          <a:ln>
            <a:noFill/>
          </a:ln>
        </p:spPr>
        <p:txBody>
          <a:bodyPr bIns="91425" rIns="91425" lIns="91425" tIns="91425" anchor="ctr" anchorCtr="0"/>
          <a:lstStyle>
            <a:lvl1pPr algn="ctr" rtl="0">
              <a:spcBef>
                <a:spcPts val="0"/>
              </a:spcBef>
              <a:spcAft>
                <a:spcPts val="0"/>
              </a:spcAft>
              <a:defRPr sz="4400">
                <a:solidFill>
                  <a:schemeClr val="lt2"/>
                </a:solidFill>
                <a:latin typeface="Times New Roman"/>
                <a:ea typeface="Times New Roman"/>
                <a:cs typeface="Times New Roman"/>
                <a:sym typeface="Times New Roman"/>
              </a:defRPr>
            </a:lvl1pPr>
            <a:lvl2pPr algn="ctr" rtl="0">
              <a:spcBef>
                <a:spcPts val="0"/>
              </a:spcBef>
              <a:spcAft>
                <a:spcPts val="0"/>
              </a:spcAft>
              <a:defRPr sz="4400">
                <a:solidFill>
                  <a:schemeClr val="lt2"/>
                </a:solidFill>
                <a:latin typeface="Times New Roman"/>
                <a:ea typeface="Times New Roman"/>
                <a:cs typeface="Times New Roman"/>
                <a:sym typeface="Times New Roman"/>
              </a:defRPr>
            </a:lvl2pPr>
            <a:lvl3pPr algn="ctr" rtl="0">
              <a:spcBef>
                <a:spcPts val="0"/>
              </a:spcBef>
              <a:spcAft>
                <a:spcPts val="0"/>
              </a:spcAft>
              <a:defRPr sz="4400">
                <a:solidFill>
                  <a:schemeClr val="lt2"/>
                </a:solidFill>
                <a:latin typeface="Times New Roman"/>
                <a:ea typeface="Times New Roman"/>
                <a:cs typeface="Times New Roman"/>
                <a:sym typeface="Times New Roman"/>
              </a:defRPr>
            </a:lvl3pPr>
            <a:lvl4pPr algn="ctr" rtl="0">
              <a:spcBef>
                <a:spcPts val="0"/>
              </a:spcBef>
              <a:spcAft>
                <a:spcPts val="0"/>
              </a:spcAft>
              <a:defRPr sz="4400">
                <a:solidFill>
                  <a:schemeClr val="lt2"/>
                </a:solidFill>
                <a:latin typeface="Times New Roman"/>
                <a:ea typeface="Times New Roman"/>
                <a:cs typeface="Times New Roman"/>
                <a:sym typeface="Times New Roman"/>
              </a:defRPr>
            </a:lvl4pPr>
            <a:lvl5pPr algn="ctr" rtl="0">
              <a:spcBef>
                <a:spcPts val="0"/>
              </a:spcBef>
              <a:spcAft>
                <a:spcPts val="0"/>
              </a:spcAft>
              <a:defRPr sz="4400">
                <a:solidFill>
                  <a:schemeClr val="lt2"/>
                </a:solidFill>
                <a:latin typeface="Times New Roman"/>
                <a:ea typeface="Times New Roman"/>
                <a:cs typeface="Times New Roman"/>
                <a:sym typeface="Times New Roman"/>
              </a:defRPr>
            </a:lvl5pPr>
            <a:lvl6pPr algn="ctr" rtl="0" marL="457200">
              <a:spcBef>
                <a:spcPts val="0"/>
              </a:spcBef>
              <a:spcAft>
                <a:spcPts val="0"/>
              </a:spcAft>
              <a:defRPr sz="4400">
                <a:solidFill>
                  <a:schemeClr val="lt2"/>
                </a:solidFill>
                <a:latin typeface="Times New Roman"/>
                <a:ea typeface="Times New Roman"/>
                <a:cs typeface="Times New Roman"/>
                <a:sym typeface="Times New Roman"/>
              </a:defRPr>
            </a:lvl6pPr>
            <a:lvl7pPr algn="ctr" rtl="0" marL="914400">
              <a:spcBef>
                <a:spcPts val="0"/>
              </a:spcBef>
              <a:spcAft>
                <a:spcPts val="0"/>
              </a:spcAft>
              <a:defRPr sz="4400">
                <a:solidFill>
                  <a:schemeClr val="lt2"/>
                </a:solidFill>
                <a:latin typeface="Times New Roman"/>
                <a:ea typeface="Times New Roman"/>
                <a:cs typeface="Times New Roman"/>
                <a:sym typeface="Times New Roman"/>
              </a:defRPr>
            </a:lvl7pPr>
            <a:lvl8pPr algn="ctr" rtl="0" marL="1371600">
              <a:spcBef>
                <a:spcPts val="0"/>
              </a:spcBef>
              <a:spcAft>
                <a:spcPts val="0"/>
              </a:spcAft>
              <a:defRPr sz="4400">
                <a:solidFill>
                  <a:schemeClr val="lt2"/>
                </a:solidFill>
                <a:latin typeface="Times New Roman"/>
                <a:ea typeface="Times New Roman"/>
                <a:cs typeface="Times New Roman"/>
                <a:sym typeface="Times New Roman"/>
              </a:defRPr>
            </a:lvl8pPr>
            <a:lvl9pPr algn="ctr" rtl="0" marL="1828800">
              <a:spcBef>
                <a:spcPts val="0"/>
              </a:spcBef>
              <a:spcAft>
                <a:spcPts val="0"/>
              </a:spcAft>
              <a:defRPr sz="4400">
                <a:solidFill>
                  <a:schemeClr val="lt2"/>
                </a:solidFill>
                <a:latin typeface="Times New Roman"/>
                <a:ea typeface="Times New Roman"/>
                <a:cs typeface="Times New Roman"/>
                <a:sym typeface="Times New Roman"/>
              </a:defRPr>
            </a:lvl9pPr>
          </a:lstStyle>
          <a:p/>
        </p:txBody>
      </p:sp>
      <p:sp>
        <p:nvSpPr>
          <p:cNvPr id="64" name="Shape 64"/>
          <p:cNvSpPr txBox="1"/>
          <p:nvPr>
            <p:ph idx="1" type="body"/>
          </p:nvPr>
        </p:nvSpPr>
        <p:spPr>
          <a:xfrm>
            <a:off y="1485900" x="685800"/>
            <a:ext cy="3086099" cx="3809999"/>
          </a:xfrm>
          <a:prstGeom prst="rect">
            <a:avLst/>
          </a:prstGeom>
          <a:noFill/>
          <a:ln>
            <a:noFill/>
          </a:ln>
        </p:spPr>
        <p:txBody>
          <a:bodyPr bIns="91425" rIns="91425" lIns="91425" tIns="91425" anchor="t" anchorCtr="0"/>
          <a:lstStyle>
            <a:lvl1pPr rtl="0">
              <a:spcBef>
                <a:spcPts val="0"/>
              </a:spcBef>
              <a:defRPr sz="2800"/>
            </a:lvl1pPr>
            <a:lvl2pPr rtl="0">
              <a:spcBef>
                <a:spcPts val="0"/>
              </a:spcBef>
              <a:defRPr sz="2400"/>
            </a:lvl2pPr>
            <a:lvl3pPr rtl="0">
              <a:spcBef>
                <a:spcPts val="0"/>
              </a:spcBef>
              <a:defRPr sz="2000"/>
            </a:lvl3pPr>
            <a:lvl4pPr rtl="0">
              <a:spcBef>
                <a:spcPts val="0"/>
              </a:spcBef>
              <a:defRPr sz="1800"/>
            </a:lvl4pPr>
            <a:lvl5pPr rtl="0">
              <a:spcBef>
                <a:spcPts val="0"/>
              </a:spcBef>
              <a:defRPr sz="1800"/>
            </a:lvl5pPr>
            <a:lvl6pPr rtl="0">
              <a:spcBef>
                <a:spcPts val="0"/>
              </a:spcBef>
              <a:defRPr sz="1800"/>
            </a:lvl6pPr>
            <a:lvl7pPr rtl="0">
              <a:spcBef>
                <a:spcPts val="0"/>
              </a:spcBef>
              <a:defRPr sz="1800"/>
            </a:lvl7pPr>
            <a:lvl8pPr rtl="0">
              <a:spcBef>
                <a:spcPts val="0"/>
              </a:spcBef>
              <a:defRPr sz="1800"/>
            </a:lvl8pPr>
            <a:lvl9pPr rtl="0">
              <a:spcBef>
                <a:spcPts val="0"/>
              </a:spcBef>
              <a:defRPr sz="1800"/>
            </a:lvl9pPr>
          </a:lstStyle>
          <a:p/>
        </p:txBody>
      </p:sp>
      <p:sp>
        <p:nvSpPr>
          <p:cNvPr id="65" name="Shape 65"/>
          <p:cNvSpPr txBox="1"/>
          <p:nvPr>
            <p:ph idx="2" type="body"/>
          </p:nvPr>
        </p:nvSpPr>
        <p:spPr>
          <a:xfrm>
            <a:off y="1485900" x="4648200"/>
            <a:ext cy="3086099" cx="3809999"/>
          </a:xfrm>
          <a:prstGeom prst="rect">
            <a:avLst/>
          </a:prstGeom>
          <a:noFill/>
          <a:ln>
            <a:noFill/>
          </a:ln>
        </p:spPr>
        <p:txBody>
          <a:bodyPr bIns="91425" rIns="91425" lIns="91425" tIns="91425" anchor="t" anchorCtr="0"/>
          <a:lstStyle>
            <a:lvl1pPr rtl="0">
              <a:spcBef>
                <a:spcPts val="0"/>
              </a:spcBef>
              <a:defRPr sz="2800"/>
            </a:lvl1pPr>
            <a:lvl2pPr rtl="0">
              <a:spcBef>
                <a:spcPts val="0"/>
              </a:spcBef>
              <a:defRPr sz="2400"/>
            </a:lvl2pPr>
            <a:lvl3pPr rtl="0">
              <a:spcBef>
                <a:spcPts val="0"/>
              </a:spcBef>
              <a:defRPr sz="2000"/>
            </a:lvl3pPr>
            <a:lvl4pPr rtl="0">
              <a:spcBef>
                <a:spcPts val="0"/>
              </a:spcBef>
              <a:defRPr sz="1800"/>
            </a:lvl4pPr>
            <a:lvl5pPr rtl="0">
              <a:spcBef>
                <a:spcPts val="0"/>
              </a:spcBef>
              <a:defRPr sz="1800"/>
            </a:lvl5pPr>
            <a:lvl6pPr rtl="0">
              <a:spcBef>
                <a:spcPts val="0"/>
              </a:spcBef>
              <a:defRPr sz="1800"/>
            </a:lvl6pPr>
            <a:lvl7pPr rtl="0">
              <a:spcBef>
                <a:spcPts val="0"/>
              </a:spcBef>
              <a:defRPr sz="1800"/>
            </a:lvl7pPr>
            <a:lvl8pPr rtl="0">
              <a:spcBef>
                <a:spcPts val="0"/>
              </a:spcBef>
              <a:defRPr sz="1800"/>
            </a:lvl8pPr>
            <a:lvl9pPr rtl="0">
              <a:spcBef>
                <a:spcPts val="0"/>
              </a:spcBef>
              <a:defRPr sz="1800"/>
            </a:lvl9pPr>
          </a:lstStyle>
          <a:p/>
        </p:txBody>
      </p:sp>
      <p:sp>
        <p:nvSpPr>
          <p:cNvPr id="66" name="Shape 66"/>
          <p:cNvSpPr txBox="1"/>
          <p:nvPr>
            <p:ph idx="10" type="dt"/>
          </p:nvPr>
        </p:nvSpPr>
        <p:spPr>
          <a:xfrm>
            <a:off y="4686300" x="685800"/>
            <a:ext cy="342899" cx="1904999"/>
          </a:xfrm>
          <a:prstGeom prst="rect">
            <a:avLst/>
          </a:prstGeom>
          <a:noFill/>
          <a:ln>
            <a:noFill/>
          </a:ln>
        </p:spPr>
        <p:txBody>
          <a:bodyPr bIns="91425" rIns="91425" lIns="91425" tIns="91425" anchor="t" anchorCtr="0"/>
          <a:lstStyle>
            <a:lvl1pPr algn="l" rtl="0" marR="0" indent="0" marL="0">
              <a:spcBef>
                <a:spcPts val="700"/>
              </a:spcBef>
              <a:defRPr strike="noStrike" u="none" b="0" cap="none" baseline="0" sz="1400" i="0">
                <a:solidFill>
                  <a:schemeClr val="lt1"/>
                </a:solidFill>
                <a:latin typeface="Times New Roman"/>
                <a:ea typeface="Times New Roman"/>
                <a:cs typeface="Times New Roman"/>
                <a:sym typeface="Times New Roman"/>
              </a:defRPr>
            </a:lvl1pPr>
            <a:lvl2pPr algn="l" rtl="0" marR="0" indent="0" marL="457200">
              <a:spcBef>
                <a:spcPts val="0"/>
              </a:spcBef>
              <a:defRPr strike="noStrike" u="none" b="0" cap="none" baseline="0" sz="1800" i="0">
                <a:solidFill>
                  <a:schemeClr val="lt1"/>
                </a:solidFill>
                <a:latin typeface="Times New Roman"/>
                <a:ea typeface="Times New Roman"/>
                <a:cs typeface="Times New Roman"/>
                <a:sym typeface="Times New Roman"/>
              </a:defRPr>
            </a:lvl2pPr>
            <a:lvl3pPr algn="l" rtl="0" marR="0" indent="0" marL="914400">
              <a:spcBef>
                <a:spcPts val="0"/>
              </a:spcBef>
              <a:defRPr strike="noStrike" u="none" b="0" cap="none" baseline="0" sz="1800" i="0">
                <a:solidFill>
                  <a:schemeClr val="lt1"/>
                </a:solidFill>
                <a:latin typeface="Times New Roman"/>
                <a:ea typeface="Times New Roman"/>
                <a:cs typeface="Times New Roman"/>
                <a:sym typeface="Times New Roman"/>
              </a:defRPr>
            </a:lvl3pPr>
            <a:lvl4pPr algn="l" rtl="0" marR="0" indent="0" marL="1371600">
              <a:spcBef>
                <a:spcPts val="0"/>
              </a:spcBef>
              <a:defRPr strike="noStrike" u="none" b="0" cap="none" baseline="0" sz="1800" i="0">
                <a:solidFill>
                  <a:schemeClr val="lt1"/>
                </a:solidFill>
                <a:latin typeface="Times New Roman"/>
                <a:ea typeface="Times New Roman"/>
                <a:cs typeface="Times New Roman"/>
                <a:sym typeface="Times New Roman"/>
              </a:defRPr>
            </a:lvl4pPr>
            <a:lvl5pPr algn="l" rtl="0" marR="0" indent="0" marL="1828800">
              <a:spcBef>
                <a:spcPts val="0"/>
              </a:spcBef>
              <a:defRPr strike="noStrike" u="none" b="0" cap="none" baseline="0" sz="1800" i="0">
                <a:solidFill>
                  <a:schemeClr val="lt1"/>
                </a:solidFill>
                <a:latin typeface="Times New Roman"/>
                <a:ea typeface="Times New Roman"/>
                <a:cs typeface="Times New Roman"/>
                <a:sym typeface="Times New Roman"/>
              </a:defRPr>
            </a:lvl5pPr>
            <a:lvl6pPr algn="l" rtl="0" marR="0" indent="0" marL="2286000">
              <a:spcBef>
                <a:spcPts val="0"/>
              </a:spcBef>
              <a:defRPr strike="noStrike" u="none" b="0" cap="none" baseline="0" sz="1800" i="0">
                <a:solidFill>
                  <a:schemeClr val="lt1"/>
                </a:solidFill>
                <a:latin typeface="Times New Roman"/>
                <a:ea typeface="Times New Roman"/>
                <a:cs typeface="Times New Roman"/>
                <a:sym typeface="Times New Roman"/>
              </a:defRPr>
            </a:lvl6pPr>
            <a:lvl7pPr algn="l" rtl="0" marR="0" indent="0" marL="2743200">
              <a:spcBef>
                <a:spcPts val="0"/>
              </a:spcBef>
              <a:defRPr strike="noStrike" u="none" b="0" cap="none" baseline="0" sz="1800" i="0">
                <a:solidFill>
                  <a:schemeClr val="lt1"/>
                </a:solidFill>
                <a:latin typeface="Times New Roman"/>
                <a:ea typeface="Times New Roman"/>
                <a:cs typeface="Times New Roman"/>
                <a:sym typeface="Times New Roman"/>
              </a:defRPr>
            </a:lvl7pPr>
            <a:lvl8pPr algn="l" rtl="0" marR="0" indent="0" marL="3200400">
              <a:spcBef>
                <a:spcPts val="0"/>
              </a:spcBef>
              <a:defRPr strike="noStrike" u="none" b="0" cap="none" baseline="0" sz="1800" i="0">
                <a:solidFill>
                  <a:schemeClr val="lt1"/>
                </a:solidFill>
                <a:latin typeface="Times New Roman"/>
                <a:ea typeface="Times New Roman"/>
                <a:cs typeface="Times New Roman"/>
                <a:sym typeface="Times New Roman"/>
              </a:defRPr>
            </a:lvl8pPr>
            <a:lvl9pPr algn="l" rtl="0" marR="0" indent="0" marL="3657600">
              <a:spcBef>
                <a:spcPts val="0"/>
              </a:spcBef>
              <a:defRPr strike="noStrike" u="none" b="0" cap="none" baseline="0" sz="1800" i="0">
                <a:solidFill>
                  <a:schemeClr val="lt1"/>
                </a:solidFill>
                <a:latin typeface="Times New Roman"/>
                <a:ea typeface="Times New Roman"/>
                <a:cs typeface="Times New Roman"/>
                <a:sym typeface="Times New Roman"/>
              </a:defRPr>
            </a:lvl9pPr>
          </a:lstStyle>
          <a:p/>
        </p:txBody>
      </p:sp>
      <p:sp>
        <p:nvSpPr>
          <p:cNvPr id="67" name="Shape 67"/>
          <p:cNvSpPr txBox="1"/>
          <p:nvPr>
            <p:ph idx="11" type="ftr"/>
          </p:nvPr>
        </p:nvSpPr>
        <p:spPr>
          <a:xfrm>
            <a:off y="4686300" x="3124200"/>
            <a:ext cy="342899" cx="2895600"/>
          </a:xfrm>
          <a:prstGeom prst="rect">
            <a:avLst/>
          </a:prstGeom>
          <a:noFill/>
          <a:ln>
            <a:noFill/>
          </a:ln>
        </p:spPr>
        <p:txBody>
          <a:bodyPr bIns="91425" rIns="91425" lIns="91425" tIns="91425" anchor="t" anchorCtr="0"/>
          <a:lstStyle>
            <a:lvl1pPr algn="ctr" rtl="0" marR="0" indent="0" marL="0">
              <a:spcBef>
                <a:spcPts val="700"/>
              </a:spcBef>
              <a:defRPr strike="noStrike" u="none" b="0" cap="none" baseline="0" sz="1400" i="0">
                <a:solidFill>
                  <a:schemeClr val="lt1"/>
                </a:solidFill>
                <a:latin typeface="Times New Roman"/>
                <a:ea typeface="Times New Roman"/>
                <a:cs typeface="Times New Roman"/>
                <a:sym typeface="Times New Roman"/>
              </a:defRPr>
            </a:lvl1pPr>
            <a:lvl2pPr algn="l" rtl="0" marR="0" indent="0" marL="457200">
              <a:spcBef>
                <a:spcPts val="0"/>
              </a:spcBef>
              <a:defRPr strike="noStrike" u="none" b="0" cap="none" baseline="0" sz="1800" i="0">
                <a:solidFill>
                  <a:schemeClr val="lt1"/>
                </a:solidFill>
                <a:latin typeface="Times New Roman"/>
                <a:ea typeface="Times New Roman"/>
                <a:cs typeface="Times New Roman"/>
                <a:sym typeface="Times New Roman"/>
              </a:defRPr>
            </a:lvl2pPr>
            <a:lvl3pPr algn="l" rtl="0" marR="0" indent="0" marL="914400">
              <a:spcBef>
                <a:spcPts val="0"/>
              </a:spcBef>
              <a:defRPr strike="noStrike" u="none" b="0" cap="none" baseline="0" sz="1800" i="0">
                <a:solidFill>
                  <a:schemeClr val="lt1"/>
                </a:solidFill>
                <a:latin typeface="Times New Roman"/>
                <a:ea typeface="Times New Roman"/>
                <a:cs typeface="Times New Roman"/>
                <a:sym typeface="Times New Roman"/>
              </a:defRPr>
            </a:lvl3pPr>
            <a:lvl4pPr algn="l" rtl="0" marR="0" indent="0" marL="1371600">
              <a:spcBef>
                <a:spcPts val="0"/>
              </a:spcBef>
              <a:defRPr strike="noStrike" u="none" b="0" cap="none" baseline="0" sz="1800" i="0">
                <a:solidFill>
                  <a:schemeClr val="lt1"/>
                </a:solidFill>
                <a:latin typeface="Times New Roman"/>
                <a:ea typeface="Times New Roman"/>
                <a:cs typeface="Times New Roman"/>
                <a:sym typeface="Times New Roman"/>
              </a:defRPr>
            </a:lvl4pPr>
            <a:lvl5pPr algn="l" rtl="0" marR="0" indent="0" marL="1828800">
              <a:spcBef>
                <a:spcPts val="0"/>
              </a:spcBef>
              <a:defRPr strike="noStrike" u="none" b="0" cap="none" baseline="0" sz="1800" i="0">
                <a:solidFill>
                  <a:schemeClr val="lt1"/>
                </a:solidFill>
                <a:latin typeface="Times New Roman"/>
                <a:ea typeface="Times New Roman"/>
                <a:cs typeface="Times New Roman"/>
                <a:sym typeface="Times New Roman"/>
              </a:defRPr>
            </a:lvl5pPr>
            <a:lvl6pPr algn="l" rtl="0" marR="0" indent="0" marL="2286000">
              <a:spcBef>
                <a:spcPts val="0"/>
              </a:spcBef>
              <a:defRPr strike="noStrike" u="none" b="0" cap="none" baseline="0" sz="1800" i="0">
                <a:solidFill>
                  <a:schemeClr val="lt1"/>
                </a:solidFill>
                <a:latin typeface="Times New Roman"/>
                <a:ea typeface="Times New Roman"/>
                <a:cs typeface="Times New Roman"/>
                <a:sym typeface="Times New Roman"/>
              </a:defRPr>
            </a:lvl6pPr>
            <a:lvl7pPr algn="l" rtl="0" marR="0" indent="0" marL="2743200">
              <a:spcBef>
                <a:spcPts val="0"/>
              </a:spcBef>
              <a:defRPr strike="noStrike" u="none" b="0" cap="none" baseline="0" sz="1800" i="0">
                <a:solidFill>
                  <a:schemeClr val="lt1"/>
                </a:solidFill>
                <a:latin typeface="Times New Roman"/>
                <a:ea typeface="Times New Roman"/>
                <a:cs typeface="Times New Roman"/>
                <a:sym typeface="Times New Roman"/>
              </a:defRPr>
            </a:lvl7pPr>
            <a:lvl8pPr algn="l" rtl="0" marR="0" indent="0" marL="3200400">
              <a:spcBef>
                <a:spcPts val="0"/>
              </a:spcBef>
              <a:defRPr strike="noStrike" u="none" b="0" cap="none" baseline="0" sz="1800" i="0">
                <a:solidFill>
                  <a:schemeClr val="lt1"/>
                </a:solidFill>
                <a:latin typeface="Times New Roman"/>
                <a:ea typeface="Times New Roman"/>
                <a:cs typeface="Times New Roman"/>
                <a:sym typeface="Times New Roman"/>
              </a:defRPr>
            </a:lvl8pPr>
            <a:lvl9pPr algn="l" rtl="0" marR="0" indent="0" marL="3657600">
              <a:spcBef>
                <a:spcPts val="0"/>
              </a:spcBef>
              <a:defRPr strike="noStrike" u="none" b="0" cap="none" baseline="0" sz="1800" i="0">
                <a:solidFill>
                  <a:schemeClr val="lt1"/>
                </a:solidFill>
                <a:latin typeface="Times New Roman"/>
                <a:ea typeface="Times New Roman"/>
                <a:cs typeface="Times New Roman"/>
                <a:sym typeface="Times New Roman"/>
              </a:defRPr>
            </a:lvl9pPr>
          </a:lstStyle>
          <a:p/>
        </p:txBody>
      </p:sp>
      <p:sp>
        <p:nvSpPr>
          <p:cNvPr id="68" name="Shape 68"/>
          <p:cNvSpPr txBox="1"/>
          <p:nvPr>
            <p:ph idx="12" type="sldNum"/>
          </p:nvPr>
        </p:nvSpPr>
        <p:spPr>
          <a:xfrm>
            <a:off y="4686300" x="6553200"/>
            <a:ext cy="342899" cx="1904999"/>
          </a:xfrm>
          <a:prstGeom prst="rect">
            <a:avLst/>
          </a:prstGeom>
          <a:noFill/>
          <a:ln>
            <a:noFill/>
          </a:ln>
        </p:spPr>
        <p:txBody>
          <a:bodyPr bIns="91425" rIns="91425" lIns="91425" tIns="91425" anchor="t" anchorCtr="0">
            <a:noAutofit/>
          </a:bodyPr>
          <a:lstStyle/>
          <a:p>
            <a:pPr lvl="0" indent="-88900" marL="0">
              <a:spcBef>
                <a:spcPts val="0"/>
              </a:spcBef>
              <a:buClr>
                <a:srgbClr val="000000"/>
              </a:buClr>
              <a:buFont typeface="Arial"/>
              <a:buChar char="●"/>
            </a:pPr>
            <a:r>
              <a:t/>
            </a:r>
            <a:endParaRPr strike="noStrike" u="none" b="0" cap="none" baseline="0" sz="1400" i="0">
              <a:solidFill>
                <a:schemeClr val="lt1"/>
              </a:solidFill>
              <a:latin typeface="Times New Roman"/>
              <a:ea typeface="Times New Roman"/>
              <a:cs typeface="Times New Roman"/>
              <a:sym typeface="Times New Roman"/>
            </a:endParaRPr>
          </a:p>
          <a:p>
            <a:pPr lvl="1" indent="-88900" marL="457200">
              <a:spcBef>
                <a:spcPts val="0"/>
              </a:spcBef>
              <a:buClr>
                <a:srgbClr val="000000"/>
              </a:buClr>
              <a:buFont typeface="Courier New"/>
              <a:buChar char="o"/>
            </a:pPr>
            <a:r>
              <a:t/>
            </a:r>
            <a:endParaRPr strike="noStrike" u="none" b="0" cap="none" baseline="0" sz="1800" i="0">
              <a:solidFill>
                <a:schemeClr val="lt1"/>
              </a:solidFill>
              <a:latin typeface="Times New Roman"/>
              <a:ea typeface="Times New Roman"/>
              <a:cs typeface="Times New Roman"/>
              <a:sym typeface="Times New Roman"/>
            </a:endParaRPr>
          </a:p>
          <a:p>
            <a:pPr lvl="2" indent="-88900" marL="914400">
              <a:spcBef>
                <a:spcPts val="0"/>
              </a:spcBef>
              <a:buClr>
                <a:srgbClr val="000000"/>
              </a:buClr>
              <a:buFont typeface="Wingdings"/>
              <a:buChar char="§"/>
            </a:pPr>
            <a:r>
              <a:t/>
            </a:r>
            <a:endParaRPr strike="noStrike" u="none" b="0" cap="none" baseline="0" sz="1800" i="0">
              <a:solidFill>
                <a:schemeClr val="lt1"/>
              </a:solidFill>
              <a:latin typeface="Times New Roman"/>
              <a:ea typeface="Times New Roman"/>
              <a:cs typeface="Times New Roman"/>
              <a:sym typeface="Times New Roman"/>
            </a:endParaRPr>
          </a:p>
          <a:p>
            <a:pPr lvl="3" indent="-88900" marL="1371600">
              <a:spcBef>
                <a:spcPts val="0"/>
              </a:spcBef>
              <a:buClr>
                <a:srgbClr val="000000"/>
              </a:buClr>
              <a:buFont typeface="Arial"/>
              <a:buChar char="●"/>
            </a:pPr>
            <a:r>
              <a:t/>
            </a:r>
            <a:endParaRPr strike="noStrike" u="none" b="0" cap="none" baseline="0" sz="1800" i="0">
              <a:solidFill>
                <a:schemeClr val="lt1"/>
              </a:solidFill>
              <a:latin typeface="Times New Roman"/>
              <a:ea typeface="Times New Roman"/>
              <a:cs typeface="Times New Roman"/>
              <a:sym typeface="Times New Roman"/>
            </a:endParaRPr>
          </a:p>
          <a:p>
            <a:pPr lvl="4" indent="-88900" marL="1828800">
              <a:spcBef>
                <a:spcPts val="0"/>
              </a:spcBef>
              <a:buClr>
                <a:srgbClr val="000000"/>
              </a:buClr>
              <a:buFont typeface="Courier New"/>
              <a:buChar char="o"/>
            </a:pPr>
            <a:r>
              <a:t/>
            </a:r>
            <a:endParaRPr strike="noStrike" u="none" b="0" cap="none" baseline="0" sz="1800" i="0">
              <a:solidFill>
                <a:schemeClr val="lt1"/>
              </a:solidFill>
              <a:latin typeface="Times New Roman"/>
              <a:ea typeface="Times New Roman"/>
              <a:cs typeface="Times New Roman"/>
              <a:sym typeface="Times New Roman"/>
            </a:endParaRPr>
          </a:p>
          <a:p>
            <a:pPr lvl="5" indent="-88900" marL="2286000">
              <a:spcBef>
                <a:spcPts val="0"/>
              </a:spcBef>
              <a:buClr>
                <a:srgbClr val="000000"/>
              </a:buClr>
              <a:buFont typeface="Wingdings"/>
              <a:buChar char="§"/>
            </a:pPr>
            <a:r>
              <a:t/>
            </a:r>
            <a:endParaRPr strike="noStrike" u="none" b="0" cap="none" baseline="0" sz="1800" i="0">
              <a:solidFill>
                <a:schemeClr val="lt1"/>
              </a:solidFill>
              <a:latin typeface="Times New Roman"/>
              <a:ea typeface="Times New Roman"/>
              <a:cs typeface="Times New Roman"/>
              <a:sym typeface="Times New Roman"/>
            </a:endParaRPr>
          </a:p>
          <a:p>
            <a:pPr lvl="6" indent="-88900" marL="2743200">
              <a:spcBef>
                <a:spcPts val="0"/>
              </a:spcBef>
              <a:buClr>
                <a:srgbClr val="000000"/>
              </a:buClr>
              <a:buFont typeface="Arial"/>
              <a:buChar char="●"/>
            </a:pPr>
            <a:r>
              <a:t/>
            </a:r>
            <a:endParaRPr strike="noStrike" u="none" b="0" cap="none" baseline="0" sz="1800" i="0">
              <a:solidFill>
                <a:schemeClr val="lt1"/>
              </a:solidFill>
              <a:latin typeface="Times New Roman"/>
              <a:ea typeface="Times New Roman"/>
              <a:cs typeface="Times New Roman"/>
              <a:sym typeface="Times New Roman"/>
            </a:endParaRPr>
          </a:p>
          <a:p>
            <a:pPr lvl="7" indent="-88900" marL="3200400">
              <a:spcBef>
                <a:spcPts val="0"/>
              </a:spcBef>
              <a:buClr>
                <a:srgbClr val="000000"/>
              </a:buClr>
              <a:buFont typeface="Courier New"/>
              <a:buChar char="o"/>
            </a:pPr>
            <a:r>
              <a:t/>
            </a:r>
            <a:endParaRPr strike="noStrike" u="none" b="0" cap="none" baseline="0" sz="1800" i="0">
              <a:solidFill>
                <a:schemeClr val="lt1"/>
              </a:solidFill>
              <a:latin typeface="Times New Roman"/>
              <a:ea typeface="Times New Roman"/>
              <a:cs typeface="Times New Roman"/>
              <a:sym typeface="Times New Roman"/>
            </a:endParaRPr>
          </a:p>
          <a:p>
            <a:pPr lvl="8" indent="-88900" marL="3657600">
              <a:spcBef>
                <a:spcPts val="0"/>
              </a:spcBef>
              <a:buClr>
                <a:srgbClr val="000000"/>
              </a:buClr>
              <a:buFont typeface="Wingdings"/>
              <a:buChar char="§"/>
            </a:pPr>
            <a:r>
              <a:t/>
            </a:r>
            <a:endParaRPr strike="noStrike" u="none" b="0" cap="none" baseline="0" sz="1800" i="0">
              <a:solidFill>
                <a:schemeClr val="lt1"/>
              </a:solidFill>
              <a:latin typeface="Times New Roman"/>
              <a:ea typeface="Times New Roman"/>
              <a:cs typeface="Times New Roman"/>
              <a:sym typeface="Times New Roman"/>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Comparison">
    <p:spTree>
      <p:nvGrpSpPr>
        <p:cNvPr id="69" name="Shape 69"/>
        <p:cNvGrpSpPr/>
        <p:nvPr/>
      </p:nvGrpSpPr>
      <p:grpSpPr>
        <a:xfrm>
          <a:off y="0" x="0"/>
          <a:ext cy="0" cx="0"/>
          <a:chOff y="0" x="0"/>
          <a:chExt cy="0" cx="0"/>
        </a:xfrm>
      </p:grpSpPr>
      <p:sp>
        <p:nvSpPr>
          <p:cNvPr id="70" name="Shape 70"/>
          <p:cNvSpPr txBox="1"/>
          <p:nvPr>
            <p:ph type="title"/>
          </p:nvPr>
        </p:nvSpPr>
        <p:spPr>
          <a:xfrm>
            <a:off y="205978" x="457200"/>
            <a:ext cy="857400" cx="8229600"/>
          </a:xfrm>
          <a:prstGeom prst="rect">
            <a:avLst/>
          </a:prstGeom>
          <a:noFill/>
          <a:ln>
            <a:noFill/>
          </a:ln>
        </p:spPr>
        <p:txBody>
          <a:bodyPr bIns="91425" rIns="91425" lIns="91425" tIns="91425" anchor="ctr"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p:txBody>
      </p:sp>
      <p:sp>
        <p:nvSpPr>
          <p:cNvPr id="71" name="Shape 71"/>
          <p:cNvSpPr txBox="1"/>
          <p:nvPr>
            <p:ph idx="1" type="body"/>
          </p:nvPr>
        </p:nvSpPr>
        <p:spPr>
          <a:xfrm>
            <a:off y="1151334" x="457200"/>
            <a:ext cy="479699" cx="4040099"/>
          </a:xfrm>
          <a:prstGeom prst="rect">
            <a:avLst/>
          </a:prstGeom>
          <a:noFill/>
          <a:ln>
            <a:noFill/>
          </a:ln>
        </p:spPr>
        <p:txBody>
          <a:bodyPr bIns="91425" rIns="91425" lIns="91425" tIns="91425" anchor="b" anchorCtr="0"/>
          <a:lstStyle>
            <a:lvl1pPr rtl="0" indent="0" marL="0">
              <a:spcBef>
                <a:spcPts val="0"/>
              </a:spcBef>
              <a:buFont typeface="Times New Roman"/>
              <a:buNone/>
              <a:defRPr b="1" sz="2400"/>
            </a:lvl1pPr>
            <a:lvl2pPr rtl="0" indent="0" marL="457200">
              <a:spcBef>
                <a:spcPts val="0"/>
              </a:spcBef>
              <a:buFont typeface="Times New Roman"/>
              <a:buNone/>
              <a:defRPr b="1" sz="2000"/>
            </a:lvl2pPr>
            <a:lvl3pPr rtl="0" indent="0" marL="914400">
              <a:spcBef>
                <a:spcPts val="0"/>
              </a:spcBef>
              <a:buFont typeface="Times New Roman"/>
              <a:buNone/>
              <a:defRPr b="1" sz="1800"/>
            </a:lvl3pPr>
            <a:lvl4pPr rtl="0" indent="0" marL="1371600">
              <a:spcBef>
                <a:spcPts val="0"/>
              </a:spcBef>
              <a:buFont typeface="Times New Roman"/>
              <a:buNone/>
              <a:defRPr b="1" sz="1600"/>
            </a:lvl4pPr>
            <a:lvl5pPr rtl="0" indent="0" marL="1828800">
              <a:spcBef>
                <a:spcPts val="0"/>
              </a:spcBef>
              <a:buFont typeface="Times New Roman"/>
              <a:buNone/>
              <a:defRPr b="1" sz="1600"/>
            </a:lvl5pPr>
            <a:lvl6pPr rtl="0" indent="0" marL="2286000">
              <a:spcBef>
                <a:spcPts val="0"/>
              </a:spcBef>
              <a:buFont typeface="Times New Roman"/>
              <a:buNone/>
              <a:defRPr b="1" sz="1600"/>
            </a:lvl6pPr>
            <a:lvl7pPr rtl="0" indent="0" marL="2743200">
              <a:spcBef>
                <a:spcPts val="0"/>
              </a:spcBef>
              <a:buFont typeface="Times New Roman"/>
              <a:buNone/>
              <a:defRPr b="1" sz="1600"/>
            </a:lvl7pPr>
            <a:lvl8pPr rtl="0" indent="0" marL="3200400">
              <a:spcBef>
                <a:spcPts val="0"/>
              </a:spcBef>
              <a:buFont typeface="Times New Roman"/>
              <a:buNone/>
              <a:defRPr b="1" sz="1600"/>
            </a:lvl8pPr>
            <a:lvl9pPr rtl="0" indent="0" marL="3657600">
              <a:spcBef>
                <a:spcPts val="0"/>
              </a:spcBef>
              <a:buFont typeface="Times New Roman"/>
              <a:buNone/>
              <a:defRPr b="1" sz="1600"/>
            </a:lvl9pPr>
          </a:lstStyle>
          <a:p/>
        </p:txBody>
      </p:sp>
      <p:sp>
        <p:nvSpPr>
          <p:cNvPr id="72" name="Shape 72"/>
          <p:cNvSpPr txBox="1"/>
          <p:nvPr>
            <p:ph idx="2" type="body"/>
          </p:nvPr>
        </p:nvSpPr>
        <p:spPr>
          <a:xfrm>
            <a:off y="1631156" x="457200"/>
            <a:ext cy="2963400" cx="4040099"/>
          </a:xfrm>
          <a:prstGeom prst="rect">
            <a:avLst/>
          </a:prstGeom>
          <a:noFill/>
          <a:ln>
            <a:noFill/>
          </a:ln>
        </p:spPr>
        <p:txBody>
          <a:bodyPr bIns="91425" rIns="91425" lIns="91425" tIns="91425" anchor="t" anchorCtr="0"/>
          <a:lstStyle>
            <a:lvl1pPr rtl="0">
              <a:spcBef>
                <a:spcPts val="0"/>
              </a:spcBef>
              <a:defRPr sz="2400"/>
            </a:lvl1pPr>
            <a:lvl2pPr rtl="0">
              <a:spcBef>
                <a:spcPts val="0"/>
              </a:spcBef>
              <a:defRPr sz="2000"/>
            </a:lvl2pPr>
            <a:lvl3pPr rtl="0">
              <a:spcBef>
                <a:spcPts val="0"/>
              </a:spcBef>
              <a:defRPr sz="1800"/>
            </a:lvl3pPr>
            <a:lvl4pPr rtl="0">
              <a:spcBef>
                <a:spcPts val="0"/>
              </a:spcBef>
              <a:defRPr sz="1600"/>
            </a:lvl4pPr>
            <a:lvl5pPr rtl="0">
              <a:spcBef>
                <a:spcPts val="0"/>
              </a:spcBef>
              <a:defRPr sz="1600"/>
            </a:lvl5pPr>
            <a:lvl6pPr rtl="0">
              <a:spcBef>
                <a:spcPts val="0"/>
              </a:spcBef>
              <a:defRPr sz="1600"/>
            </a:lvl6pPr>
            <a:lvl7pPr rtl="0">
              <a:spcBef>
                <a:spcPts val="0"/>
              </a:spcBef>
              <a:defRPr sz="1600"/>
            </a:lvl7pPr>
            <a:lvl8pPr rtl="0">
              <a:spcBef>
                <a:spcPts val="0"/>
              </a:spcBef>
              <a:defRPr sz="1600"/>
            </a:lvl8pPr>
            <a:lvl9pPr rtl="0">
              <a:spcBef>
                <a:spcPts val="0"/>
              </a:spcBef>
              <a:defRPr sz="1600"/>
            </a:lvl9pPr>
          </a:lstStyle>
          <a:p/>
        </p:txBody>
      </p:sp>
      <p:sp>
        <p:nvSpPr>
          <p:cNvPr id="73" name="Shape 73"/>
          <p:cNvSpPr txBox="1"/>
          <p:nvPr>
            <p:ph idx="3" type="body"/>
          </p:nvPr>
        </p:nvSpPr>
        <p:spPr>
          <a:xfrm>
            <a:off y="1151334" x="4645025"/>
            <a:ext cy="479699" cx="4041900"/>
          </a:xfrm>
          <a:prstGeom prst="rect">
            <a:avLst/>
          </a:prstGeom>
          <a:noFill/>
          <a:ln>
            <a:noFill/>
          </a:ln>
        </p:spPr>
        <p:txBody>
          <a:bodyPr bIns="91425" rIns="91425" lIns="91425" tIns="91425" anchor="b" anchorCtr="0"/>
          <a:lstStyle>
            <a:lvl1pPr rtl="0" indent="0" marL="0">
              <a:spcBef>
                <a:spcPts val="0"/>
              </a:spcBef>
              <a:buFont typeface="Times New Roman"/>
              <a:buNone/>
              <a:defRPr b="1" sz="2400"/>
            </a:lvl1pPr>
            <a:lvl2pPr rtl="0" indent="0" marL="457200">
              <a:spcBef>
                <a:spcPts val="0"/>
              </a:spcBef>
              <a:buFont typeface="Times New Roman"/>
              <a:buNone/>
              <a:defRPr b="1" sz="2000"/>
            </a:lvl2pPr>
            <a:lvl3pPr rtl="0" indent="0" marL="914400">
              <a:spcBef>
                <a:spcPts val="0"/>
              </a:spcBef>
              <a:buFont typeface="Times New Roman"/>
              <a:buNone/>
              <a:defRPr b="1" sz="1800"/>
            </a:lvl3pPr>
            <a:lvl4pPr rtl="0" indent="0" marL="1371600">
              <a:spcBef>
                <a:spcPts val="0"/>
              </a:spcBef>
              <a:buFont typeface="Times New Roman"/>
              <a:buNone/>
              <a:defRPr b="1" sz="1600"/>
            </a:lvl4pPr>
            <a:lvl5pPr rtl="0" indent="0" marL="1828800">
              <a:spcBef>
                <a:spcPts val="0"/>
              </a:spcBef>
              <a:buFont typeface="Times New Roman"/>
              <a:buNone/>
              <a:defRPr b="1" sz="1600"/>
            </a:lvl5pPr>
            <a:lvl6pPr rtl="0" indent="0" marL="2286000">
              <a:spcBef>
                <a:spcPts val="0"/>
              </a:spcBef>
              <a:buFont typeface="Times New Roman"/>
              <a:buNone/>
              <a:defRPr b="1" sz="1600"/>
            </a:lvl6pPr>
            <a:lvl7pPr rtl="0" indent="0" marL="2743200">
              <a:spcBef>
                <a:spcPts val="0"/>
              </a:spcBef>
              <a:buFont typeface="Times New Roman"/>
              <a:buNone/>
              <a:defRPr b="1" sz="1600"/>
            </a:lvl7pPr>
            <a:lvl8pPr rtl="0" indent="0" marL="3200400">
              <a:spcBef>
                <a:spcPts val="0"/>
              </a:spcBef>
              <a:buFont typeface="Times New Roman"/>
              <a:buNone/>
              <a:defRPr b="1" sz="1600"/>
            </a:lvl8pPr>
            <a:lvl9pPr rtl="0" indent="0" marL="3657600">
              <a:spcBef>
                <a:spcPts val="0"/>
              </a:spcBef>
              <a:buFont typeface="Times New Roman"/>
              <a:buNone/>
              <a:defRPr b="1" sz="1600"/>
            </a:lvl9pPr>
          </a:lstStyle>
          <a:p/>
        </p:txBody>
      </p:sp>
      <p:sp>
        <p:nvSpPr>
          <p:cNvPr id="74" name="Shape 74"/>
          <p:cNvSpPr txBox="1"/>
          <p:nvPr>
            <p:ph idx="4" type="body"/>
          </p:nvPr>
        </p:nvSpPr>
        <p:spPr>
          <a:xfrm>
            <a:off y="1631156" x="4645025"/>
            <a:ext cy="2963400" cx="4041900"/>
          </a:xfrm>
          <a:prstGeom prst="rect">
            <a:avLst/>
          </a:prstGeom>
          <a:noFill/>
          <a:ln>
            <a:noFill/>
          </a:ln>
        </p:spPr>
        <p:txBody>
          <a:bodyPr bIns="91425" rIns="91425" lIns="91425" tIns="91425" anchor="t" anchorCtr="0"/>
          <a:lstStyle>
            <a:lvl1pPr rtl="0">
              <a:spcBef>
                <a:spcPts val="0"/>
              </a:spcBef>
              <a:defRPr sz="2400"/>
            </a:lvl1pPr>
            <a:lvl2pPr rtl="0">
              <a:spcBef>
                <a:spcPts val="0"/>
              </a:spcBef>
              <a:defRPr sz="2000"/>
            </a:lvl2pPr>
            <a:lvl3pPr rtl="0">
              <a:spcBef>
                <a:spcPts val="0"/>
              </a:spcBef>
              <a:defRPr sz="1800"/>
            </a:lvl3pPr>
            <a:lvl4pPr rtl="0">
              <a:spcBef>
                <a:spcPts val="0"/>
              </a:spcBef>
              <a:defRPr sz="1600"/>
            </a:lvl4pPr>
            <a:lvl5pPr rtl="0">
              <a:spcBef>
                <a:spcPts val="0"/>
              </a:spcBef>
              <a:defRPr sz="1600"/>
            </a:lvl5pPr>
            <a:lvl6pPr rtl="0">
              <a:spcBef>
                <a:spcPts val="0"/>
              </a:spcBef>
              <a:defRPr sz="1600"/>
            </a:lvl6pPr>
            <a:lvl7pPr rtl="0">
              <a:spcBef>
                <a:spcPts val="0"/>
              </a:spcBef>
              <a:defRPr sz="1600"/>
            </a:lvl7pPr>
            <a:lvl8pPr rtl="0">
              <a:spcBef>
                <a:spcPts val="0"/>
              </a:spcBef>
              <a:defRPr sz="1600"/>
            </a:lvl8pPr>
            <a:lvl9pPr rtl="0">
              <a:spcBef>
                <a:spcPts val="0"/>
              </a:spcBef>
              <a:defRPr sz="1600"/>
            </a:lvl9pPr>
          </a:lstStyle>
          <a:p/>
        </p:txBody>
      </p:sp>
      <p:sp>
        <p:nvSpPr>
          <p:cNvPr id="75" name="Shape 75"/>
          <p:cNvSpPr txBox="1"/>
          <p:nvPr>
            <p:ph idx="10" type="dt"/>
          </p:nvPr>
        </p:nvSpPr>
        <p:spPr>
          <a:xfrm>
            <a:off y="4686300" x="685800"/>
            <a:ext cy="342899" cx="1904999"/>
          </a:xfrm>
          <a:prstGeom prst="rect">
            <a:avLst/>
          </a:prstGeom>
          <a:noFill/>
          <a:ln>
            <a:noFill/>
          </a:ln>
        </p:spPr>
        <p:txBody>
          <a:bodyPr bIns="91425" rIns="91425" lIns="91425" tIns="91425" anchor="t" anchorCtr="0"/>
          <a:lstStyle>
            <a:lvl1pPr algn="l" rtl="0" marR="0" indent="0" marL="0">
              <a:spcBef>
                <a:spcPts val="700"/>
              </a:spcBef>
              <a:defRPr strike="noStrike" u="none" b="0" cap="none" baseline="0" sz="1400" i="0">
                <a:solidFill>
                  <a:schemeClr val="lt1"/>
                </a:solidFill>
                <a:latin typeface="Times New Roman"/>
                <a:ea typeface="Times New Roman"/>
                <a:cs typeface="Times New Roman"/>
                <a:sym typeface="Times New Roman"/>
              </a:defRPr>
            </a:lvl1pPr>
            <a:lvl2pPr algn="l" rtl="0" marR="0" indent="0" marL="457200">
              <a:spcBef>
                <a:spcPts val="0"/>
              </a:spcBef>
              <a:defRPr strike="noStrike" u="none" b="0" cap="none" baseline="0" sz="1800" i="0">
                <a:solidFill>
                  <a:schemeClr val="lt1"/>
                </a:solidFill>
                <a:latin typeface="Times New Roman"/>
                <a:ea typeface="Times New Roman"/>
                <a:cs typeface="Times New Roman"/>
                <a:sym typeface="Times New Roman"/>
              </a:defRPr>
            </a:lvl2pPr>
            <a:lvl3pPr algn="l" rtl="0" marR="0" indent="0" marL="914400">
              <a:spcBef>
                <a:spcPts val="0"/>
              </a:spcBef>
              <a:defRPr strike="noStrike" u="none" b="0" cap="none" baseline="0" sz="1800" i="0">
                <a:solidFill>
                  <a:schemeClr val="lt1"/>
                </a:solidFill>
                <a:latin typeface="Times New Roman"/>
                <a:ea typeface="Times New Roman"/>
                <a:cs typeface="Times New Roman"/>
                <a:sym typeface="Times New Roman"/>
              </a:defRPr>
            </a:lvl3pPr>
            <a:lvl4pPr algn="l" rtl="0" marR="0" indent="0" marL="1371600">
              <a:spcBef>
                <a:spcPts val="0"/>
              </a:spcBef>
              <a:defRPr strike="noStrike" u="none" b="0" cap="none" baseline="0" sz="1800" i="0">
                <a:solidFill>
                  <a:schemeClr val="lt1"/>
                </a:solidFill>
                <a:latin typeface="Times New Roman"/>
                <a:ea typeface="Times New Roman"/>
                <a:cs typeface="Times New Roman"/>
                <a:sym typeface="Times New Roman"/>
              </a:defRPr>
            </a:lvl4pPr>
            <a:lvl5pPr algn="l" rtl="0" marR="0" indent="0" marL="1828800">
              <a:spcBef>
                <a:spcPts val="0"/>
              </a:spcBef>
              <a:defRPr strike="noStrike" u="none" b="0" cap="none" baseline="0" sz="1800" i="0">
                <a:solidFill>
                  <a:schemeClr val="lt1"/>
                </a:solidFill>
                <a:latin typeface="Times New Roman"/>
                <a:ea typeface="Times New Roman"/>
                <a:cs typeface="Times New Roman"/>
                <a:sym typeface="Times New Roman"/>
              </a:defRPr>
            </a:lvl5pPr>
            <a:lvl6pPr algn="l" rtl="0" marR="0" indent="0" marL="2286000">
              <a:spcBef>
                <a:spcPts val="0"/>
              </a:spcBef>
              <a:defRPr strike="noStrike" u="none" b="0" cap="none" baseline="0" sz="1800" i="0">
                <a:solidFill>
                  <a:schemeClr val="lt1"/>
                </a:solidFill>
                <a:latin typeface="Times New Roman"/>
                <a:ea typeface="Times New Roman"/>
                <a:cs typeface="Times New Roman"/>
                <a:sym typeface="Times New Roman"/>
              </a:defRPr>
            </a:lvl6pPr>
            <a:lvl7pPr algn="l" rtl="0" marR="0" indent="0" marL="2743200">
              <a:spcBef>
                <a:spcPts val="0"/>
              </a:spcBef>
              <a:defRPr strike="noStrike" u="none" b="0" cap="none" baseline="0" sz="1800" i="0">
                <a:solidFill>
                  <a:schemeClr val="lt1"/>
                </a:solidFill>
                <a:latin typeface="Times New Roman"/>
                <a:ea typeface="Times New Roman"/>
                <a:cs typeface="Times New Roman"/>
                <a:sym typeface="Times New Roman"/>
              </a:defRPr>
            </a:lvl7pPr>
            <a:lvl8pPr algn="l" rtl="0" marR="0" indent="0" marL="3200400">
              <a:spcBef>
                <a:spcPts val="0"/>
              </a:spcBef>
              <a:defRPr strike="noStrike" u="none" b="0" cap="none" baseline="0" sz="1800" i="0">
                <a:solidFill>
                  <a:schemeClr val="lt1"/>
                </a:solidFill>
                <a:latin typeface="Times New Roman"/>
                <a:ea typeface="Times New Roman"/>
                <a:cs typeface="Times New Roman"/>
                <a:sym typeface="Times New Roman"/>
              </a:defRPr>
            </a:lvl8pPr>
            <a:lvl9pPr algn="l" rtl="0" marR="0" indent="0" marL="3657600">
              <a:spcBef>
                <a:spcPts val="0"/>
              </a:spcBef>
              <a:defRPr strike="noStrike" u="none" b="0" cap="none" baseline="0" sz="1800" i="0">
                <a:solidFill>
                  <a:schemeClr val="lt1"/>
                </a:solidFill>
                <a:latin typeface="Times New Roman"/>
                <a:ea typeface="Times New Roman"/>
                <a:cs typeface="Times New Roman"/>
                <a:sym typeface="Times New Roman"/>
              </a:defRPr>
            </a:lvl9pPr>
          </a:lstStyle>
          <a:p/>
        </p:txBody>
      </p:sp>
      <p:sp>
        <p:nvSpPr>
          <p:cNvPr id="76" name="Shape 76"/>
          <p:cNvSpPr txBox="1"/>
          <p:nvPr>
            <p:ph idx="11" type="ftr"/>
          </p:nvPr>
        </p:nvSpPr>
        <p:spPr>
          <a:xfrm>
            <a:off y="4686300" x="3124200"/>
            <a:ext cy="342899" cx="2895600"/>
          </a:xfrm>
          <a:prstGeom prst="rect">
            <a:avLst/>
          </a:prstGeom>
          <a:noFill/>
          <a:ln>
            <a:noFill/>
          </a:ln>
        </p:spPr>
        <p:txBody>
          <a:bodyPr bIns="91425" rIns="91425" lIns="91425" tIns="91425" anchor="t" anchorCtr="0"/>
          <a:lstStyle>
            <a:lvl1pPr algn="ctr" rtl="0" marR="0" indent="0" marL="0">
              <a:spcBef>
                <a:spcPts val="700"/>
              </a:spcBef>
              <a:defRPr strike="noStrike" u="none" b="0" cap="none" baseline="0" sz="1400" i="0">
                <a:solidFill>
                  <a:schemeClr val="lt1"/>
                </a:solidFill>
                <a:latin typeface="Times New Roman"/>
                <a:ea typeface="Times New Roman"/>
                <a:cs typeface="Times New Roman"/>
                <a:sym typeface="Times New Roman"/>
              </a:defRPr>
            </a:lvl1pPr>
            <a:lvl2pPr algn="l" rtl="0" marR="0" indent="0" marL="457200">
              <a:spcBef>
                <a:spcPts val="0"/>
              </a:spcBef>
              <a:defRPr strike="noStrike" u="none" b="0" cap="none" baseline="0" sz="1800" i="0">
                <a:solidFill>
                  <a:schemeClr val="lt1"/>
                </a:solidFill>
                <a:latin typeface="Times New Roman"/>
                <a:ea typeface="Times New Roman"/>
                <a:cs typeface="Times New Roman"/>
                <a:sym typeface="Times New Roman"/>
              </a:defRPr>
            </a:lvl2pPr>
            <a:lvl3pPr algn="l" rtl="0" marR="0" indent="0" marL="914400">
              <a:spcBef>
                <a:spcPts val="0"/>
              </a:spcBef>
              <a:defRPr strike="noStrike" u="none" b="0" cap="none" baseline="0" sz="1800" i="0">
                <a:solidFill>
                  <a:schemeClr val="lt1"/>
                </a:solidFill>
                <a:latin typeface="Times New Roman"/>
                <a:ea typeface="Times New Roman"/>
                <a:cs typeface="Times New Roman"/>
                <a:sym typeface="Times New Roman"/>
              </a:defRPr>
            </a:lvl3pPr>
            <a:lvl4pPr algn="l" rtl="0" marR="0" indent="0" marL="1371600">
              <a:spcBef>
                <a:spcPts val="0"/>
              </a:spcBef>
              <a:defRPr strike="noStrike" u="none" b="0" cap="none" baseline="0" sz="1800" i="0">
                <a:solidFill>
                  <a:schemeClr val="lt1"/>
                </a:solidFill>
                <a:latin typeface="Times New Roman"/>
                <a:ea typeface="Times New Roman"/>
                <a:cs typeface="Times New Roman"/>
                <a:sym typeface="Times New Roman"/>
              </a:defRPr>
            </a:lvl4pPr>
            <a:lvl5pPr algn="l" rtl="0" marR="0" indent="0" marL="1828800">
              <a:spcBef>
                <a:spcPts val="0"/>
              </a:spcBef>
              <a:defRPr strike="noStrike" u="none" b="0" cap="none" baseline="0" sz="1800" i="0">
                <a:solidFill>
                  <a:schemeClr val="lt1"/>
                </a:solidFill>
                <a:latin typeface="Times New Roman"/>
                <a:ea typeface="Times New Roman"/>
                <a:cs typeface="Times New Roman"/>
                <a:sym typeface="Times New Roman"/>
              </a:defRPr>
            </a:lvl5pPr>
            <a:lvl6pPr algn="l" rtl="0" marR="0" indent="0" marL="2286000">
              <a:spcBef>
                <a:spcPts val="0"/>
              </a:spcBef>
              <a:defRPr strike="noStrike" u="none" b="0" cap="none" baseline="0" sz="1800" i="0">
                <a:solidFill>
                  <a:schemeClr val="lt1"/>
                </a:solidFill>
                <a:latin typeface="Times New Roman"/>
                <a:ea typeface="Times New Roman"/>
                <a:cs typeface="Times New Roman"/>
                <a:sym typeface="Times New Roman"/>
              </a:defRPr>
            </a:lvl6pPr>
            <a:lvl7pPr algn="l" rtl="0" marR="0" indent="0" marL="2743200">
              <a:spcBef>
                <a:spcPts val="0"/>
              </a:spcBef>
              <a:defRPr strike="noStrike" u="none" b="0" cap="none" baseline="0" sz="1800" i="0">
                <a:solidFill>
                  <a:schemeClr val="lt1"/>
                </a:solidFill>
                <a:latin typeface="Times New Roman"/>
                <a:ea typeface="Times New Roman"/>
                <a:cs typeface="Times New Roman"/>
                <a:sym typeface="Times New Roman"/>
              </a:defRPr>
            </a:lvl7pPr>
            <a:lvl8pPr algn="l" rtl="0" marR="0" indent="0" marL="3200400">
              <a:spcBef>
                <a:spcPts val="0"/>
              </a:spcBef>
              <a:defRPr strike="noStrike" u="none" b="0" cap="none" baseline="0" sz="1800" i="0">
                <a:solidFill>
                  <a:schemeClr val="lt1"/>
                </a:solidFill>
                <a:latin typeface="Times New Roman"/>
                <a:ea typeface="Times New Roman"/>
                <a:cs typeface="Times New Roman"/>
                <a:sym typeface="Times New Roman"/>
              </a:defRPr>
            </a:lvl8pPr>
            <a:lvl9pPr algn="l" rtl="0" marR="0" indent="0" marL="3657600">
              <a:spcBef>
                <a:spcPts val="0"/>
              </a:spcBef>
              <a:defRPr strike="noStrike" u="none" b="0" cap="none" baseline="0" sz="1800" i="0">
                <a:solidFill>
                  <a:schemeClr val="lt1"/>
                </a:solidFill>
                <a:latin typeface="Times New Roman"/>
                <a:ea typeface="Times New Roman"/>
                <a:cs typeface="Times New Roman"/>
                <a:sym typeface="Times New Roman"/>
              </a:defRPr>
            </a:lvl9pPr>
          </a:lstStyle>
          <a:p/>
        </p:txBody>
      </p:sp>
      <p:sp>
        <p:nvSpPr>
          <p:cNvPr id="77" name="Shape 77"/>
          <p:cNvSpPr txBox="1"/>
          <p:nvPr>
            <p:ph idx="12" type="sldNum"/>
          </p:nvPr>
        </p:nvSpPr>
        <p:spPr>
          <a:xfrm>
            <a:off y="4686300" x="6553200"/>
            <a:ext cy="342899" cx="1904999"/>
          </a:xfrm>
          <a:prstGeom prst="rect">
            <a:avLst/>
          </a:prstGeom>
          <a:noFill/>
          <a:ln>
            <a:noFill/>
          </a:ln>
        </p:spPr>
        <p:txBody>
          <a:bodyPr bIns="91425" rIns="91425" lIns="91425" tIns="91425" anchor="t" anchorCtr="0">
            <a:noAutofit/>
          </a:bodyPr>
          <a:lstStyle/>
          <a:p>
            <a:pPr lvl="0" indent="-88900" marL="0">
              <a:spcBef>
                <a:spcPts val="0"/>
              </a:spcBef>
              <a:buClr>
                <a:srgbClr val="000000"/>
              </a:buClr>
              <a:buFont typeface="Arial"/>
              <a:buChar char="●"/>
            </a:pPr>
            <a:r>
              <a:t/>
            </a:r>
            <a:endParaRPr strike="noStrike" u="none" b="0" cap="none" baseline="0" sz="1400" i="0">
              <a:solidFill>
                <a:schemeClr val="lt1"/>
              </a:solidFill>
              <a:latin typeface="Times New Roman"/>
              <a:ea typeface="Times New Roman"/>
              <a:cs typeface="Times New Roman"/>
              <a:sym typeface="Times New Roman"/>
            </a:endParaRPr>
          </a:p>
          <a:p>
            <a:pPr lvl="1" indent="-88900" marL="457200">
              <a:spcBef>
                <a:spcPts val="0"/>
              </a:spcBef>
              <a:buClr>
                <a:srgbClr val="000000"/>
              </a:buClr>
              <a:buFont typeface="Courier New"/>
              <a:buChar char="o"/>
            </a:pPr>
            <a:r>
              <a:t/>
            </a:r>
            <a:endParaRPr strike="noStrike" u="none" b="0" cap="none" baseline="0" sz="1800" i="0">
              <a:solidFill>
                <a:schemeClr val="lt1"/>
              </a:solidFill>
              <a:latin typeface="Times New Roman"/>
              <a:ea typeface="Times New Roman"/>
              <a:cs typeface="Times New Roman"/>
              <a:sym typeface="Times New Roman"/>
            </a:endParaRPr>
          </a:p>
          <a:p>
            <a:pPr lvl="2" indent="-88900" marL="914400">
              <a:spcBef>
                <a:spcPts val="0"/>
              </a:spcBef>
              <a:buClr>
                <a:srgbClr val="000000"/>
              </a:buClr>
              <a:buFont typeface="Wingdings"/>
              <a:buChar char="§"/>
            </a:pPr>
            <a:r>
              <a:t/>
            </a:r>
            <a:endParaRPr strike="noStrike" u="none" b="0" cap="none" baseline="0" sz="1800" i="0">
              <a:solidFill>
                <a:schemeClr val="lt1"/>
              </a:solidFill>
              <a:latin typeface="Times New Roman"/>
              <a:ea typeface="Times New Roman"/>
              <a:cs typeface="Times New Roman"/>
              <a:sym typeface="Times New Roman"/>
            </a:endParaRPr>
          </a:p>
          <a:p>
            <a:pPr lvl="3" indent="-88900" marL="1371600">
              <a:spcBef>
                <a:spcPts val="0"/>
              </a:spcBef>
              <a:buClr>
                <a:srgbClr val="000000"/>
              </a:buClr>
              <a:buFont typeface="Arial"/>
              <a:buChar char="●"/>
            </a:pPr>
            <a:r>
              <a:t/>
            </a:r>
            <a:endParaRPr strike="noStrike" u="none" b="0" cap="none" baseline="0" sz="1800" i="0">
              <a:solidFill>
                <a:schemeClr val="lt1"/>
              </a:solidFill>
              <a:latin typeface="Times New Roman"/>
              <a:ea typeface="Times New Roman"/>
              <a:cs typeface="Times New Roman"/>
              <a:sym typeface="Times New Roman"/>
            </a:endParaRPr>
          </a:p>
          <a:p>
            <a:pPr lvl="4" indent="-88900" marL="1828800">
              <a:spcBef>
                <a:spcPts val="0"/>
              </a:spcBef>
              <a:buClr>
                <a:srgbClr val="000000"/>
              </a:buClr>
              <a:buFont typeface="Courier New"/>
              <a:buChar char="o"/>
            </a:pPr>
            <a:r>
              <a:t/>
            </a:r>
            <a:endParaRPr strike="noStrike" u="none" b="0" cap="none" baseline="0" sz="1800" i="0">
              <a:solidFill>
                <a:schemeClr val="lt1"/>
              </a:solidFill>
              <a:latin typeface="Times New Roman"/>
              <a:ea typeface="Times New Roman"/>
              <a:cs typeface="Times New Roman"/>
              <a:sym typeface="Times New Roman"/>
            </a:endParaRPr>
          </a:p>
          <a:p>
            <a:pPr lvl="5" indent="-88900" marL="2286000">
              <a:spcBef>
                <a:spcPts val="0"/>
              </a:spcBef>
              <a:buClr>
                <a:srgbClr val="000000"/>
              </a:buClr>
              <a:buFont typeface="Wingdings"/>
              <a:buChar char="§"/>
            </a:pPr>
            <a:r>
              <a:t/>
            </a:r>
            <a:endParaRPr strike="noStrike" u="none" b="0" cap="none" baseline="0" sz="1800" i="0">
              <a:solidFill>
                <a:schemeClr val="lt1"/>
              </a:solidFill>
              <a:latin typeface="Times New Roman"/>
              <a:ea typeface="Times New Roman"/>
              <a:cs typeface="Times New Roman"/>
              <a:sym typeface="Times New Roman"/>
            </a:endParaRPr>
          </a:p>
          <a:p>
            <a:pPr lvl="6" indent="-88900" marL="2743200">
              <a:spcBef>
                <a:spcPts val="0"/>
              </a:spcBef>
              <a:buClr>
                <a:srgbClr val="000000"/>
              </a:buClr>
              <a:buFont typeface="Arial"/>
              <a:buChar char="●"/>
            </a:pPr>
            <a:r>
              <a:t/>
            </a:r>
            <a:endParaRPr strike="noStrike" u="none" b="0" cap="none" baseline="0" sz="1800" i="0">
              <a:solidFill>
                <a:schemeClr val="lt1"/>
              </a:solidFill>
              <a:latin typeface="Times New Roman"/>
              <a:ea typeface="Times New Roman"/>
              <a:cs typeface="Times New Roman"/>
              <a:sym typeface="Times New Roman"/>
            </a:endParaRPr>
          </a:p>
          <a:p>
            <a:pPr lvl="7" indent="-88900" marL="3200400">
              <a:spcBef>
                <a:spcPts val="0"/>
              </a:spcBef>
              <a:buClr>
                <a:srgbClr val="000000"/>
              </a:buClr>
              <a:buFont typeface="Courier New"/>
              <a:buChar char="o"/>
            </a:pPr>
            <a:r>
              <a:t/>
            </a:r>
            <a:endParaRPr strike="noStrike" u="none" b="0" cap="none" baseline="0" sz="1800" i="0">
              <a:solidFill>
                <a:schemeClr val="lt1"/>
              </a:solidFill>
              <a:latin typeface="Times New Roman"/>
              <a:ea typeface="Times New Roman"/>
              <a:cs typeface="Times New Roman"/>
              <a:sym typeface="Times New Roman"/>
            </a:endParaRPr>
          </a:p>
          <a:p>
            <a:pPr lvl="8" indent="-88900" marL="3657600">
              <a:spcBef>
                <a:spcPts val="0"/>
              </a:spcBef>
              <a:buClr>
                <a:srgbClr val="000000"/>
              </a:buClr>
              <a:buFont typeface="Wingdings"/>
              <a:buChar char="§"/>
            </a:pPr>
            <a:r>
              <a:t/>
            </a:r>
            <a:endParaRPr strike="noStrike" u="none" b="0" cap="none" baseline="0" sz="1800" i="0">
              <a:solidFill>
                <a:schemeClr val="lt1"/>
              </a:solidFill>
              <a:latin typeface="Times New Roman"/>
              <a:ea typeface="Times New Roman"/>
              <a:cs typeface="Times New Roman"/>
              <a:sym typeface="Times New Roman"/>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78" name="Shape 78"/>
        <p:cNvGrpSpPr/>
        <p:nvPr/>
      </p:nvGrpSpPr>
      <p:grpSpPr>
        <a:xfrm>
          <a:off y="0" x="0"/>
          <a:ext cy="0" cx="0"/>
          <a:chOff y="0" x="0"/>
          <a:chExt cy="0" cx="0"/>
        </a:xfrm>
      </p:grpSpPr>
      <p:sp>
        <p:nvSpPr>
          <p:cNvPr id="79" name="Shape 79"/>
          <p:cNvSpPr txBox="1"/>
          <p:nvPr>
            <p:ph type="title"/>
          </p:nvPr>
        </p:nvSpPr>
        <p:spPr>
          <a:xfrm>
            <a:off y="457200" x="685800"/>
            <a:ext cy="857400" cx="7772400"/>
          </a:xfrm>
          <a:prstGeom prst="rect">
            <a:avLst/>
          </a:prstGeom>
          <a:noFill/>
          <a:ln>
            <a:noFill/>
          </a:ln>
        </p:spPr>
        <p:txBody>
          <a:bodyPr bIns="91425" rIns="91425" lIns="91425" tIns="91425" anchor="ctr" anchorCtr="0"/>
          <a:lstStyle>
            <a:lvl1pPr algn="ctr" rtl="0">
              <a:spcBef>
                <a:spcPts val="0"/>
              </a:spcBef>
              <a:spcAft>
                <a:spcPts val="0"/>
              </a:spcAft>
              <a:defRPr sz="4400">
                <a:solidFill>
                  <a:schemeClr val="lt2"/>
                </a:solidFill>
                <a:latin typeface="Times New Roman"/>
                <a:ea typeface="Times New Roman"/>
                <a:cs typeface="Times New Roman"/>
                <a:sym typeface="Times New Roman"/>
              </a:defRPr>
            </a:lvl1pPr>
            <a:lvl2pPr algn="ctr" rtl="0">
              <a:spcBef>
                <a:spcPts val="0"/>
              </a:spcBef>
              <a:spcAft>
                <a:spcPts val="0"/>
              </a:spcAft>
              <a:defRPr sz="4400">
                <a:solidFill>
                  <a:schemeClr val="lt2"/>
                </a:solidFill>
                <a:latin typeface="Times New Roman"/>
                <a:ea typeface="Times New Roman"/>
                <a:cs typeface="Times New Roman"/>
                <a:sym typeface="Times New Roman"/>
              </a:defRPr>
            </a:lvl2pPr>
            <a:lvl3pPr algn="ctr" rtl="0">
              <a:spcBef>
                <a:spcPts val="0"/>
              </a:spcBef>
              <a:spcAft>
                <a:spcPts val="0"/>
              </a:spcAft>
              <a:defRPr sz="4400">
                <a:solidFill>
                  <a:schemeClr val="lt2"/>
                </a:solidFill>
                <a:latin typeface="Times New Roman"/>
                <a:ea typeface="Times New Roman"/>
                <a:cs typeface="Times New Roman"/>
                <a:sym typeface="Times New Roman"/>
              </a:defRPr>
            </a:lvl3pPr>
            <a:lvl4pPr algn="ctr" rtl="0">
              <a:spcBef>
                <a:spcPts val="0"/>
              </a:spcBef>
              <a:spcAft>
                <a:spcPts val="0"/>
              </a:spcAft>
              <a:defRPr sz="4400">
                <a:solidFill>
                  <a:schemeClr val="lt2"/>
                </a:solidFill>
                <a:latin typeface="Times New Roman"/>
                <a:ea typeface="Times New Roman"/>
                <a:cs typeface="Times New Roman"/>
                <a:sym typeface="Times New Roman"/>
              </a:defRPr>
            </a:lvl4pPr>
            <a:lvl5pPr algn="ctr" rtl="0">
              <a:spcBef>
                <a:spcPts val="0"/>
              </a:spcBef>
              <a:spcAft>
                <a:spcPts val="0"/>
              </a:spcAft>
              <a:defRPr sz="4400">
                <a:solidFill>
                  <a:schemeClr val="lt2"/>
                </a:solidFill>
                <a:latin typeface="Times New Roman"/>
                <a:ea typeface="Times New Roman"/>
                <a:cs typeface="Times New Roman"/>
                <a:sym typeface="Times New Roman"/>
              </a:defRPr>
            </a:lvl5pPr>
            <a:lvl6pPr algn="ctr" rtl="0" marL="457200">
              <a:spcBef>
                <a:spcPts val="0"/>
              </a:spcBef>
              <a:spcAft>
                <a:spcPts val="0"/>
              </a:spcAft>
              <a:defRPr sz="4400">
                <a:solidFill>
                  <a:schemeClr val="lt2"/>
                </a:solidFill>
                <a:latin typeface="Times New Roman"/>
                <a:ea typeface="Times New Roman"/>
                <a:cs typeface="Times New Roman"/>
                <a:sym typeface="Times New Roman"/>
              </a:defRPr>
            </a:lvl6pPr>
            <a:lvl7pPr algn="ctr" rtl="0" marL="914400">
              <a:spcBef>
                <a:spcPts val="0"/>
              </a:spcBef>
              <a:spcAft>
                <a:spcPts val="0"/>
              </a:spcAft>
              <a:defRPr sz="4400">
                <a:solidFill>
                  <a:schemeClr val="lt2"/>
                </a:solidFill>
                <a:latin typeface="Times New Roman"/>
                <a:ea typeface="Times New Roman"/>
                <a:cs typeface="Times New Roman"/>
                <a:sym typeface="Times New Roman"/>
              </a:defRPr>
            </a:lvl7pPr>
            <a:lvl8pPr algn="ctr" rtl="0" marL="1371600">
              <a:spcBef>
                <a:spcPts val="0"/>
              </a:spcBef>
              <a:spcAft>
                <a:spcPts val="0"/>
              </a:spcAft>
              <a:defRPr sz="4400">
                <a:solidFill>
                  <a:schemeClr val="lt2"/>
                </a:solidFill>
                <a:latin typeface="Times New Roman"/>
                <a:ea typeface="Times New Roman"/>
                <a:cs typeface="Times New Roman"/>
                <a:sym typeface="Times New Roman"/>
              </a:defRPr>
            </a:lvl8pPr>
            <a:lvl9pPr algn="ctr" rtl="0" marL="1828800">
              <a:spcBef>
                <a:spcPts val="0"/>
              </a:spcBef>
              <a:spcAft>
                <a:spcPts val="0"/>
              </a:spcAft>
              <a:defRPr sz="4400">
                <a:solidFill>
                  <a:schemeClr val="lt2"/>
                </a:solidFill>
                <a:latin typeface="Times New Roman"/>
                <a:ea typeface="Times New Roman"/>
                <a:cs typeface="Times New Roman"/>
                <a:sym typeface="Times New Roman"/>
              </a:defRPr>
            </a:lvl9pPr>
          </a:lstStyle>
          <a:p/>
        </p:txBody>
      </p:sp>
      <p:sp>
        <p:nvSpPr>
          <p:cNvPr id="80" name="Shape 80"/>
          <p:cNvSpPr txBox="1"/>
          <p:nvPr>
            <p:ph idx="10" type="dt"/>
          </p:nvPr>
        </p:nvSpPr>
        <p:spPr>
          <a:xfrm>
            <a:off y="4686300" x="685800"/>
            <a:ext cy="342899" cx="1904999"/>
          </a:xfrm>
          <a:prstGeom prst="rect">
            <a:avLst/>
          </a:prstGeom>
          <a:noFill/>
          <a:ln>
            <a:noFill/>
          </a:ln>
        </p:spPr>
        <p:txBody>
          <a:bodyPr bIns="91425" rIns="91425" lIns="91425" tIns="91425" anchor="t" anchorCtr="0"/>
          <a:lstStyle>
            <a:lvl1pPr algn="l" rtl="0" marR="0" indent="0" marL="0">
              <a:spcBef>
                <a:spcPts val="700"/>
              </a:spcBef>
              <a:defRPr strike="noStrike" u="none" b="0" cap="none" baseline="0" sz="1400" i="0">
                <a:solidFill>
                  <a:schemeClr val="lt1"/>
                </a:solidFill>
                <a:latin typeface="Times New Roman"/>
                <a:ea typeface="Times New Roman"/>
                <a:cs typeface="Times New Roman"/>
                <a:sym typeface="Times New Roman"/>
              </a:defRPr>
            </a:lvl1pPr>
            <a:lvl2pPr algn="l" rtl="0" marR="0" indent="0" marL="457200">
              <a:spcBef>
                <a:spcPts val="0"/>
              </a:spcBef>
              <a:defRPr strike="noStrike" u="none" b="0" cap="none" baseline="0" sz="1800" i="0">
                <a:solidFill>
                  <a:schemeClr val="lt1"/>
                </a:solidFill>
                <a:latin typeface="Times New Roman"/>
                <a:ea typeface="Times New Roman"/>
                <a:cs typeface="Times New Roman"/>
                <a:sym typeface="Times New Roman"/>
              </a:defRPr>
            </a:lvl2pPr>
            <a:lvl3pPr algn="l" rtl="0" marR="0" indent="0" marL="914400">
              <a:spcBef>
                <a:spcPts val="0"/>
              </a:spcBef>
              <a:defRPr strike="noStrike" u="none" b="0" cap="none" baseline="0" sz="1800" i="0">
                <a:solidFill>
                  <a:schemeClr val="lt1"/>
                </a:solidFill>
                <a:latin typeface="Times New Roman"/>
                <a:ea typeface="Times New Roman"/>
                <a:cs typeface="Times New Roman"/>
                <a:sym typeface="Times New Roman"/>
              </a:defRPr>
            </a:lvl3pPr>
            <a:lvl4pPr algn="l" rtl="0" marR="0" indent="0" marL="1371600">
              <a:spcBef>
                <a:spcPts val="0"/>
              </a:spcBef>
              <a:defRPr strike="noStrike" u="none" b="0" cap="none" baseline="0" sz="1800" i="0">
                <a:solidFill>
                  <a:schemeClr val="lt1"/>
                </a:solidFill>
                <a:latin typeface="Times New Roman"/>
                <a:ea typeface="Times New Roman"/>
                <a:cs typeface="Times New Roman"/>
                <a:sym typeface="Times New Roman"/>
              </a:defRPr>
            </a:lvl4pPr>
            <a:lvl5pPr algn="l" rtl="0" marR="0" indent="0" marL="1828800">
              <a:spcBef>
                <a:spcPts val="0"/>
              </a:spcBef>
              <a:defRPr strike="noStrike" u="none" b="0" cap="none" baseline="0" sz="1800" i="0">
                <a:solidFill>
                  <a:schemeClr val="lt1"/>
                </a:solidFill>
                <a:latin typeface="Times New Roman"/>
                <a:ea typeface="Times New Roman"/>
                <a:cs typeface="Times New Roman"/>
                <a:sym typeface="Times New Roman"/>
              </a:defRPr>
            </a:lvl5pPr>
            <a:lvl6pPr algn="l" rtl="0" marR="0" indent="0" marL="2286000">
              <a:spcBef>
                <a:spcPts val="0"/>
              </a:spcBef>
              <a:defRPr strike="noStrike" u="none" b="0" cap="none" baseline="0" sz="1800" i="0">
                <a:solidFill>
                  <a:schemeClr val="lt1"/>
                </a:solidFill>
                <a:latin typeface="Times New Roman"/>
                <a:ea typeface="Times New Roman"/>
                <a:cs typeface="Times New Roman"/>
                <a:sym typeface="Times New Roman"/>
              </a:defRPr>
            </a:lvl6pPr>
            <a:lvl7pPr algn="l" rtl="0" marR="0" indent="0" marL="2743200">
              <a:spcBef>
                <a:spcPts val="0"/>
              </a:spcBef>
              <a:defRPr strike="noStrike" u="none" b="0" cap="none" baseline="0" sz="1800" i="0">
                <a:solidFill>
                  <a:schemeClr val="lt1"/>
                </a:solidFill>
                <a:latin typeface="Times New Roman"/>
                <a:ea typeface="Times New Roman"/>
                <a:cs typeface="Times New Roman"/>
                <a:sym typeface="Times New Roman"/>
              </a:defRPr>
            </a:lvl7pPr>
            <a:lvl8pPr algn="l" rtl="0" marR="0" indent="0" marL="3200400">
              <a:spcBef>
                <a:spcPts val="0"/>
              </a:spcBef>
              <a:defRPr strike="noStrike" u="none" b="0" cap="none" baseline="0" sz="1800" i="0">
                <a:solidFill>
                  <a:schemeClr val="lt1"/>
                </a:solidFill>
                <a:latin typeface="Times New Roman"/>
                <a:ea typeface="Times New Roman"/>
                <a:cs typeface="Times New Roman"/>
                <a:sym typeface="Times New Roman"/>
              </a:defRPr>
            </a:lvl8pPr>
            <a:lvl9pPr algn="l" rtl="0" marR="0" indent="0" marL="3657600">
              <a:spcBef>
                <a:spcPts val="0"/>
              </a:spcBef>
              <a:defRPr strike="noStrike" u="none" b="0" cap="none" baseline="0" sz="1800" i="0">
                <a:solidFill>
                  <a:schemeClr val="lt1"/>
                </a:solidFill>
                <a:latin typeface="Times New Roman"/>
                <a:ea typeface="Times New Roman"/>
                <a:cs typeface="Times New Roman"/>
                <a:sym typeface="Times New Roman"/>
              </a:defRPr>
            </a:lvl9pPr>
          </a:lstStyle>
          <a:p/>
        </p:txBody>
      </p:sp>
      <p:sp>
        <p:nvSpPr>
          <p:cNvPr id="81" name="Shape 81"/>
          <p:cNvSpPr txBox="1"/>
          <p:nvPr>
            <p:ph idx="11" type="ftr"/>
          </p:nvPr>
        </p:nvSpPr>
        <p:spPr>
          <a:xfrm>
            <a:off y="4686300" x="3124200"/>
            <a:ext cy="342899" cx="2895600"/>
          </a:xfrm>
          <a:prstGeom prst="rect">
            <a:avLst/>
          </a:prstGeom>
          <a:noFill/>
          <a:ln>
            <a:noFill/>
          </a:ln>
        </p:spPr>
        <p:txBody>
          <a:bodyPr bIns="91425" rIns="91425" lIns="91425" tIns="91425" anchor="t" anchorCtr="0"/>
          <a:lstStyle>
            <a:lvl1pPr algn="ctr" rtl="0" marR="0" indent="0" marL="0">
              <a:spcBef>
                <a:spcPts val="700"/>
              </a:spcBef>
              <a:defRPr strike="noStrike" u="none" b="0" cap="none" baseline="0" sz="1400" i="0">
                <a:solidFill>
                  <a:schemeClr val="lt1"/>
                </a:solidFill>
                <a:latin typeface="Times New Roman"/>
                <a:ea typeface="Times New Roman"/>
                <a:cs typeface="Times New Roman"/>
                <a:sym typeface="Times New Roman"/>
              </a:defRPr>
            </a:lvl1pPr>
            <a:lvl2pPr algn="l" rtl="0" marR="0" indent="0" marL="457200">
              <a:spcBef>
                <a:spcPts val="0"/>
              </a:spcBef>
              <a:defRPr strike="noStrike" u="none" b="0" cap="none" baseline="0" sz="1800" i="0">
                <a:solidFill>
                  <a:schemeClr val="lt1"/>
                </a:solidFill>
                <a:latin typeface="Times New Roman"/>
                <a:ea typeface="Times New Roman"/>
                <a:cs typeface="Times New Roman"/>
                <a:sym typeface="Times New Roman"/>
              </a:defRPr>
            </a:lvl2pPr>
            <a:lvl3pPr algn="l" rtl="0" marR="0" indent="0" marL="914400">
              <a:spcBef>
                <a:spcPts val="0"/>
              </a:spcBef>
              <a:defRPr strike="noStrike" u="none" b="0" cap="none" baseline="0" sz="1800" i="0">
                <a:solidFill>
                  <a:schemeClr val="lt1"/>
                </a:solidFill>
                <a:latin typeface="Times New Roman"/>
                <a:ea typeface="Times New Roman"/>
                <a:cs typeface="Times New Roman"/>
                <a:sym typeface="Times New Roman"/>
              </a:defRPr>
            </a:lvl3pPr>
            <a:lvl4pPr algn="l" rtl="0" marR="0" indent="0" marL="1371600">
              <a:spcBef>
                <a:spcPts val="0"/>
              </a:spcBef>
              <a:defRPr strike="noStrike" u="none" b="0" cap="none" baseline="0" sz="1800" i="0">
                <a:solidFill>
                  <a:schemeClr val="lt1"/>
                </a:solidFill>
                <a:latin typeface="Times New Roman"/>
                <a:ea typeface="Times New Roman"/>
                <a:cs typeface="Times New Roman"/>
                <a:sym typeface="Times New Roman"/>
              </a:defRPr>
            </a:lvl4pPr>
            <a:lvl5pPr algn="l" rtl="0" marR="0" indent="0" marL="1828800">
              <a:spcBef>
                <a:spcPts val="0"/>
              </a:spcBef>
              <a:defRPr strike="noStrike" u="none" b="0" cap="none" baseline="0" sz="1800" i="0">
                <a:solidFill>
                  <a:schemeClr val="lt1"/>
                </a:solidFill>
                <a:latin typeface="Times New Roman"/>
                <a:ea typeface="Times New Roman"/>
                <a:cs typeface="Times New Roman"/>
                <a:sym typeface="Times New Roman"/>
              </a:defRPr>
            </a:lvl5pPr>
            <a:lvl6pPr algn="l" rtl="0" marR="0" indent="0" marL="2286000">
              <a:spcBef>
                <a:spcPts val="0"/>
              </a:spcBef>
              <a:defRPr strike="noStrike" u="none" b="0" cap="none" baseline="0" sz="1800" i="0">
                <a:solidFill>
                  <a:schemeClr val="lt1"/>
                </a:solidFill>
                <a:latin typeface="Times New Roman"/>
                <a:ea typeface="Times New Roman"/>
                <a:cs typeface="Times New Roman"/>
                <a:sym typeface="Times New Roman"/>
              </a:defRPr>
            </a:lvl6pPr>
            <a:lvl7pPr algn="l" rtl="0" marR="0" indent="0" marL="2743200">
              <a:spcBef>
                <a:spcPts val="0"/>
              </a:spcBef>
              <a:defRPr strike="noStrike" u="none" b="0" cap="none" baseline="0" sz="1800" i="0">
                <a:solidFill>
                  <a:schemeClr val="lt1"/>
                </a:solidFill>
                <a:latin typeface="Times New Roman"/>
                <a:ea typeface="Times New Roman"/>
                <a:cs typeface="Times New Roman"/>
                <a:sym typeface="Times New Roman"/>
              </a:defRPr>
            </a:lvl7pPr>
            <a:lvl8pPr algn="l" rtl="0" marR="0" indent="0" marL="3200400">
              <a:spcBef>
                <a:spcPts val="0"/>
              </a:spcBef>
              <a:defRPr strike="noStrike" u="none" b="0" cap="none" baseline="0" sz="1800" i="0">
                <a:solidFill>
                  <a:schemeClr val="lt1"/>
                </a:solidFill>
                <a:latin typeface="Times New Roman"/>
                <a:ea typeface="Times New Roman"/>
                <a:cs typeface="Times New Roman"/>
                <a:sym typeface="Times New Roman"/>
              </a:defRPr>
            </a:lvl8pPr>
            <a:lvl9pPr algn="l" rtl="0" marR="0" indent="0" marL="3657600">
              <a:spcBef>
                <a:spcPts val="0"/>
              </a:spcBef>
              <a:defRPr strike="noStrike" u="none" b="0" cap="none" baseline="0" sz="1800" i="0">
                <a:solidFill>
                  <a:schemeClr val="lt1"/>
                </a:solidFill>
                <a:latin typeface="Times New Roman"/>
                <a:ea typeface="Times New Roman"/>
                <a:cs typeface="Times New Roman"/>
                <a:sym typeface="Times New Roman"/>
              </a:defRPr>
            </a:lvl9pPr>
          </a:lstStyle>
          <a:p/>
        </p:txBody>
      </p:sp>
      <p:sp>
        <p:nvSpPr>
          <p:cNvPr id="82" name="Shape 82"/>
          <p:cNvSpPr txBox="1"/>
          <p:nvPr>
            <p:ph idx="12" type="sldNum"/>
          </p:nvPr>
        </p:nvSpPr>
        <p:spPr>
          <a:xfrm>
            <a:off y="4686300" x="6553200"/>
            <a:ext cy="342899" cx="1904999"/>
          </a:xfrm>
          <a:prstGeom prst="rect">
            <a:avLst/>
          </a:prstGeom>
          <a:noFill/>
          <a:ln>
            <a:noFill/>
          </a:ln>
        </p:spPr>
        <p:txBody>
          <a:bodyPr bIns="91425" rIns="91425" lIns="91425" tIns="91425" anchor="t" anchorCtr="0">
            <a:noAutofit/>
          </a:bodyPr>
          <a:lstStyle/>
          <a:p>
            <a:pPr lvl="0" indent="-88900" marL="0">
              <a:spcBef>
                <a:spcPts val="0"/>
              </a:spcBef>
              <a:buClr>
                <a:srgbClr val="000000"/>
              </a:buClr>
              <a:buFont typeface="Arial"/>
              <a:buChar char="●"/>
            </a:pPr>
            <a:r>
              <a:t/>
            </a:r>
            <a:endParaRPr strike="noStrike" u="none" b="0" cap="none" baseline="0" sz="1400" i="0">
              <a:solidFill>
                <a:schemeClr val="lt1"/>
              </a:solidFill>
              <a:latin typeface="Times New Roman"/>
              <a:ea typeface="Times New Roman"/>
              <a:cs typeface="Times New Roman"/>
              <a:sym typeface="Times New Roman"/>
            </a:endParaRPr>
          </a:p>
          <a:p>
            <a:pPr lvl="1" indent="-88900" marL="457200">
              <a:spcBef>
                <a:spcPts val="0"/>
              </a:spcBef>
              <a:buClr>
                <a:srgbClr val="000000"/>
              </a:buClr>
              <a:buFont typeface="Courier New"/>
              <a:buChar char="o"/>
            </a:pPr>
            <a:r>
              <a:t/>
            </a:r>
            <a:endParaRPr strike="noStrike" u="none" b="0" cap="none" baseline="0" sz="1800" i="0">
              <a:solidFill>
                <a:schemeClr val="lt1"/>
              </a:solidFill>
              <a:latin typeface="Times New Roman"/>
              <a:ea typeface="Times New Roman"/>
              <a:cs typeface="Times New Roman"/>
              <a:sym typeface="Times New Roman"/>
            </a:endParaRPr>
          </a:p>
          <a:p>
            <a:pPr lvl="2" indent="-88900" marL="914400">
              <a:spcBef>
                <a:spcPts val="0"/>
              </a:spcBef>
              <a:buClr>
                <a:srgbClr val="000000"/>
              </a:buClr>
              <a:buFont typeface="Wingdings"/>
              <a:buChar char="§"/>
            </a:pPr>
            <a:r>
              <a:t/>
            </a:r>
            <a:endParaRPr strike="noStrike" u="none" b="0" cap="none" baseline="0" sz="1800" i="0">
              <a:solidFill>
                <a:schemeClr val="lt1"/>
              </a:solidFill>
              <a:latin typeface="Times New Roman"/>
              <a:ea typeface="Times New Roman"/>
              <a:cs typeface="Times New Roman"/>
              <a:sym typeface="Times New Roman"/>
            </a:endParaRPr>
          </a:p>
          <a:p>
            <a:pPr lvl="3" indent="-88900" marL="1371600">
              <a:spcBef>
                <a:spcPts val="0"/>
              </a:spcBef>
              <a:buClr>
                <a:srgbClr val="000000"/>
              </a:buClr>
              <a:buFont typeface="Arial"/>
              <a:buChar char="●"/>
            </a:pPr>
            <a:r>
              <a:t/>
            </a:r>
            <a:endParaRPr strike="noStrike" u="none" b="0" cap="none" baseline="0" sz="1800" i="0">
              <a:solidFill>
                <a:schemeClr val="lt1"/>
              </a:solidFill>
              <a:latin typeface="Times New Roman"/>
              <a:ea typeface="Times New Roman"/>
              <a:cs typeface="Times New Roman"/>
              <a:sym typeface="Times New Roman"/>
            </a:endParaRPr>
          </a:p>
          <a:p>
            <a:pPr lvl="4" indent="-88900" marL="1828800">
              <a:spcBef>
                <a:spcPts val="0"/>
              </a:spcBef>
              <a:buClr>
                <a:srgbClr val="000000"/>
              </a:buClr>
              <a:buFont typeface="Courier New"/>
              <a:buChar char="o"/>
            </a:pPr>
            <a:r>
              <a:t/>
            </a:r>
            <a:endParaRPr strike="noStrike" u="none" b="0" cap="none" baseline="0" sz="1800" i="0">
              <a:solidFill>
                <a:schemeClr val="lt1"/>
              </a:solidFill>
              <a:latin typeface="Times New Roman"/>
              <a:ea typeface="Times New Roman"/>
              <a:cs typeface="Times New Roman"/>
              <a:sym typeface="Times New Roman"/>
            </a:endParaRPr>
          </a:p>
          <a:p>
            <a:pPr lvl="5" indent="-88900" marL="2286000">
              <a:spcBef>
                <a:spcPts val="0"/>
              </a:spcBef>
              <a:buClr>
                <a:srgbClr val="000000"/>
              </a:buClr>
              <a:buFont typeface="Wingdings"/>
              <a:buChar char="§"/>
            </a:pPr>
            <a:r>
              <a:t/>
            </a:r>
            <a:endParaRPr strike="noStrike" u="none" b="0" cap="none" baseline="0" sz="1800" i="0">
              <a:solidFill>
                <a:schemeClr val="lt1"/>
              </a:solidFill>
              <a:latin typeface="Times New Roman"/>
              <a:ea typeface="Times New Roman"/>
              <a:cs typeface="Times New Roman"/>
              <a:sym typeface="Times New Roman"/>
            </a:endParaRPr>
          </a:p>
          <a:p>
            <a:pPr lvl="6" indent="-88900" marL="2743200">
              <a:spcBef>
                <a:spcPts val="0"/>
              </a:spcBef>
              <a:buClr>
                <a:srgbClr val="000000"/>
              </a:buClr>
              <a:buFont typeface="Arial"/>
              <a:buChar char="●"/>
            </a:pPr>
            <a:r>
              <a:t/>
            </a:r>
            <a:endParaRPr strike="noStrike" u="none" b="0" cap="none" baseline="0" sz="1800" i="0">
              <a:solidFill>
                <a:schemeClr val="lt1"/>
              </a:solidFill>
              <a:latin typeface="Times New Roman"/>
              <a:ea typeface="Times New Roman"/>
              <a:cs typeface="Times New Roman"/>
              <a:sym typeface="Times New Roman"/>
            </a:endParaRPr>
          </a:p>
          <a:p>
            <a:pPr lvl="7" indent="-88900" marL="3200400">
              <a:spcBef>
                <a:spcPts val="0"/>
              </a:spcBef>
              <a:buClr>
                <a:srgbClr val="000000"/>
              </a:buClr>
              <a:buFont typeface="Courier New"/>
              <a:buChar char="o"/>
            </a:pPr>
            <a:r>
              <a:t/>
            </a:r>
            <a:endParaRPr strike="noStrike" u="none" b="0" cap="none" baseline="0" sz="1800" i="0">
              <a:solidFill>
                <a:schemeClr val="lt1"/>
              </a:solidFill>
              <a:latin typeface="Times New Roman"/>
              <a:ea typeface="Times New Roman"/>
              <a:cs typeface="Times New Roman"/>
              <a:sym typeface="Times New Roman"/>
            </a:endParaRPr>
          </a:p>
          <a:p>
            <a:pPr lvl="8" indent="-88900" marL="3657600">
              <a:spcBef>
                <a:spcPts val="0"/>
              </a:spcBef>
              <a:buClr>
                <a:srgbClr val="000000"/>
              </a:buClr>
              <a:buFont typeface="Wingdings"/>
              <a:buChar char="§"/>
            </a:pPr>
            <a:r>
              <a:t/>
            </a:r>
            <a:endParaRPr strike="noStrike" u="none" b="0" cap="none" baseline="0" sz="1800" i="0">
              <a:solidFill>
                <a:schemeClr val="lt1"/>
              </a:solidFill>
              <a:latin typeface="Times New Roman"/>
              <a:ea typeface="Times New Roman"/>
              <a:cs typeface="Times New Roman"/>
              <a:sym typeface="Times New Roman"/>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83" name="Shape 83"/>
        <p:cNvGrpSpPr/>
        <p:nvPr/>
      </p:nvGrpSpPr>
      <p:grpSpPr>
        <a:xfrm>
          <a:off y="0" x="0"/>
          <a:ext cy="0" cx="0"/>
          <a:chOff y="0" x="0"/>
          <a:chExt cy="0" cx="0"/>
        </a:xfrm>
      </p:grpSpPr>
      <p:sp>
        <p:nvSpPr>
          <p:cNvPr id="84" name="Shape 84"/>
          <p:cNvSpPr txBox="1"/>
          <p:nvPr>
            <p:ph idx="10" type="dt"/>
          </p:nvPr>
        </p:nvSpPr>
        <p:spPr>
          <a:xfrm>
            <a:off y="4686300" x="685800"/>
            <a:ext cy="342899" cx="1904999"/>
          </a:xfrm>
          <a:prstGeom prst="rect">
            <a:avLst/>
          </a:prstGeom>
          <a:noFill/>
          <a:ln>
            <a:noFill/>
          </a:ln>
        </p:spPr>
        <p:txBody>
          <a:bodyPr bIns="91425" rIns="91425" lIns="91425" tIns="91425" anchor="t" anchorCtr="0"/>
          <a:lstStyle>
            <a:lvl1pPr algn="l" rtl="0" marR="0" indent="0" marL="0">
              <a:spcBef>
                <a:spcPts val="700"/>
              </a:spcBef>
              <a:defRPr strike="noStrike" u="none" b="0" cap="none" baseline="0" sz="1400" i="0">
                <a:solidFill>
                  <a:schemeClr val="lt1"/>
                </a:solidFill>
                <a:latin typeface="Times New Roman"/>
                <a:ea typeface="Times New Roman"/>
                <a:cs typeface="Times New Roman"/>
                <a:sym typeface="Times New Roman"/>
              </a:defRPr>
            </a:lvl1pPr>
            <a:lvl2pPr algn="l" rtl="0" marR="0" indent="0" marL="457200">
              <a:spcBef>
                <a:spcPts val="0"/>
              </a:spcBef>
              <a:defRPr strike="noStrike" u="none" b="0" cap="none" baseline="0" sz="1800" i="0">
                <a:solidFill>
                  <a:schemeClr val="lt1"/>
                </a:solidFill>
                <a:latin typeface="Times New Roman"/>
                <a:ea typeface="Times New Roman"/>
                <a:cs typeface="Times New Roman"/>
                <a:sym typeface="Times New Roman"/>
              </a:defRPr>
            </a:lvl2pPr>
            <a:lvl3pPr algn="l" rtl="0" marR="0" indent="0" marL="914400">
              <a:spcBef>
                <a:spcPts val="0"/>
              </a:spcBef>
              <a:defRPr strike="noStrike" u="none" b="0" cap="none" baseline="0" sz="1800" i="0">
                <a:solidFill>
                  <a:schemeClr val="lt1"/>
                </a:solidFill>
                <a:latin typeface="Times New Roman"/>
                <a:ea typeface="Times New Roman"/>
                <a:cs typeface="Times New Roman"/>
                <a:sym typeface="Times New Roman"/>
              </a:defRPr>
            </a:lvl3pPr>
            <a:lvl4pPr algn="l" rtl="0" marR="0" indent="0" marL="1371600">
              <a:spcBef>
                <a:spcPts val="0"/>
              </a:spcBef>
              <a:defRPr strike="noStrike" u="none" b="0" cap="none" baseline="0" sz="1800" i="0">
                <a:solidFill>
                  <a:schemeClr val="lt1"/>
                </a:solidFill>
                <a:latin typeface="Times New Roman"/>
                <a:ea typeface="Times New Roman"/>
                <a:cs typeface="Times New Roman"/>
                <a:sym typeface="Times New Roman"/>
              </a:defRPr>
            </a:lvl4pPr>
            <a:lvl5pPr algn="l" rtl="0" marR="0" indent="0" marL="1828800">
              <a:spcBef>
                <a:spcPts val="0"/>
              </a:spcBef>
              <a:defRPr strike="noStrike" u="none" b="0" cap="none" baseline="0" sz="1800" i="0">
                <a:solidFill>
                  <a:schemeClr val="lt1"/>
                </a:solidFill>
                <a:latin typeface="Times New Roman"/>
                <a:ea typeface="Times New Roman"/>
                <a:cs typeface="Times New Roman"/>
                <a:sym typeface="Times New Roman"/>
              </a:defRPr>
            </a:lvl5pPr>
            <a:lvl6pPr algn="l" rtl="0" marR="0" indent="0" marL="2286000">
              <a:spcBef>
                <a:spcPts val="0"/>
              </a:spcBef>
              <a:defRPr strike="noStrike" u="none" b="0" cap="none" baseline="0" sz="1800" i="0">
                <a:solidFill>
                  <a:schemeClr val="lt1"/>
                </a:solidFill>
                <a:latin typeface="Times New Roman"/>
                <a:ea typeface="Times New Roman"/>
                <a:cs typeface="Times New Roman"/>
                <a:sym typeface="Times New Roman"/>
              </a:defRPr>
            </a:lvl6pPr>
            <a:lvl7pPr algn="l" rtl="0" marR="0" indent="0" marL="2743200">
              <a:spcBef>
                <a:spcPts val="0"/>
              </a:spcBef>
              <a:defRPr strike="noStrike" u="none" b="0" cap="none" baseline="0" sz="1800" i="0">
                <a:solidFill>
                  <a:schemeClr val="lt1"/>
                </a:solidFill>
                <a:latin typeface="Times New Roman"/>
                <a:ea typeface="Times New Roman"/>
                <a:cs typeface="Times New Roman"/>
                <a:sym typeface="Times New Roman"/>
              </a:defRPr>
            </a:lvl7pPr>
            <a:lvl8pPr algn="l" rtl="0" marR="0" indent="0" marL="3200400">
              <a:spcBef>
                <a:spcPts val="0"/>
              </a:spcBef>
              <a:defRPr strike="noStrike" u="none" b="0" cap="none" baseline="0" sz="1800" i="0">
                <a:solidFill>
                  <a:schemeClr val="lt1"/>
                </a:solidFill>
                <a:latin typeface="Times New Roman"/>
                <a:ea typeface="Times New Roman"/>
                <a:cs typeface="Times New Roman"/>
                <a:sym typeface="Times New Roman"/>
              </a:defRPr>
            </a:lvl8pPr>
            <a:lvl9pPr algn="l" rtl="0" marR="0" indent="0" marL="3657600">
              <a:spcBef>
                <a:spcPts val="0"/>
              </a:spcBef>
              <a:defRPr strike="noStrike" u="none" b="0" cap="none" baseline="0" sz="1800" i="0">
                <a:solidFill>
                  <a:schemeClr val="lt1"/>
                </a:solidFill>
                <a:latin typeface="Times New Roman"/>
                <a:ea typeface="Times New Roman"/>
                <a:cs typeface="Times New Roman"/>
                <a:sym typeface="Times New Roman"/>
              </a:defRPr>
            </a:lvl9pPr>
          </a:lstStyle>
          <a:p/>
        </p:txBody>
      </p:sp>
      <p:sp>
        <p:nvSpPr>
          <p:cNvPr id="85" name="Shape 85"/>
          <p:cNvSpPr txBox="1"/>
          <p:nvPr>
            <p:ph idx="11" type="ftr"/>
          </p:nvPr>
        </p:nvSpPr>
        <p:spPr>
          <a:xfrm>
            <a:off y="4686300" x="3124200"/>
            <a:ext cy="342899" cx="2895600"/>
          </a:xfrm>
          <a:prstGeom prst="rect">
            <a:avLst/>
          </a:prstGeom>
          <a:noFill/>
          <a:ln>
            <a:noFill/>
          </a:ln>
        </p:spPr>
        <p:txBody>
          <a:bodyPr bIns="91425" rIns="91425" lIns="91425" tIns="91425" anchor="t" anchorCtr="0"/>
          <a:lstStyle>
            <a:lvl1pPr algn="ctr" rtl="0" marR="0" indent="0" marL="0">
              <a:spcBef>
                <a:spcPts val="700"/>
              </a:spcBef>
              <a:defRPr strike="noStrike" u="none" b="0" cap="none" baseline="0" sz="1400" i="0">
                <a:solidFill>
                  <a:schemeClr val="lt1"/>
                </a:solidFill>
                <a:latin typeface="Times New Roman"/>
                <a:ea typeface="Times New Roman"/>
                <a:cs typeface="Times New Roman"/>
                <a:sym typeface="Times New Roman"/>
              </a:defRPr>
            </a:lvl1pPr>
            <a:lvl2pPr algn="l" rtl="0" marR="0" indent="0" marL="457200">
              <a:spcBef>
                <a:spcPts val="0"/>
              </a:spcBef>
              <a:defRPr strike="noStrike" u="none" b="0" cap="none" baseline="0" sz="1800" i="0">
                <a:solidFill>
                  <a:schemeClr val="lt1"/>
                </a:solidFill>
                <a:latin typeface="Times New Roman"/>
                <a:ea typeface="Times New Roman"/>
                <a:cs typeface="Times New Roman"/>
                <a:sym typeface="Times New Roman"/>
              </a:defRPr>
            </a:lvl2pPr>
            <a:lvl3pPr algn="l" rtl="0" marR="0" indent="0" marL="914400">
              <a:spcBef>
                <a:spcPts val="0"/>
              </a:spcBef>
              <a:defRPr strike="noStrike" u="none" b="0" cap="none" baseline="0" sz="1800" i="0">
                <a:solidFill>
                  <a:schemeClr val="lt1"/>
                </a:solidFill>
                <a:latin typeface="Times New Roman"/>
                <a:ea typeface="Times New Roman"/>
                <a:cs typeface="Times New Roman"/>
                <a:sym typeface="Times New Roman"/>
              </a:defRPr>
            </a:lvl3pPr>
            <a:lvl4pPr algn="l" rtl="0" marR="0" indent="0" marL="1371600">
              <a:spcBef>
                <a:spcPts val="0"/>
              </a:spcBef>
              <a:defRPr strike="noStrike" u="none" b="0" cap="none" baseline="0" sz="1800" i="0">
                <a:solidFill>
                  <a:schemeClr val="lt1"/>
                </a:solidFill>
                <a:latin typeface="Times New Roman"/>
                <a:ea typeface="Times New Roman"/>
                <a:cs typeface="Times New Roman"/>
                <a:sym typeface="Times New Roman"/>
              </a:defRPr>
            </a:lvl4pPr>
            <a:lvl5pPr algn="l" rtl="0" marR="0" indent="0" marL="1828800">
              <a:spcBef>
                <a:spcPts val="0"/>
              </a:spcBef>
              <a:defRPr strike="noStrike" u="none" b="0" cap="none" baseline="0" sz="1800" i="0">
                <a:solidFill>
                  <a:schemeClr val="lt1"/>
                </a:solidFill>
                <a:latin typeface="Times New Roman"/>
                <a:ea typeface="Times New Roman"/>
                <a:cs typeface="Times New Roman"/>
                <a:sym typeface="Times New Roman"/>
              </a:defRPr>
            </a:lvl5pPr>
            <a:lvl6pPr algn="l" rtl="0" marR="0" indent="0" marL="2286000">
              <a:spcBef>
                <a:spcPts val="0"/>
              </a:spcBef>
              <a:defRPr strike="noStrike" u="none" b="0" cap="none" baseline="0" sz="1800" i="0">
                <a:solidFill>
                  <a:schemeClr val="lt1"/>
                </a:solidFill>
                <a:latin typeface="Times New Roman"/>
                <a:ea typeface="Times New Roman"/>
                <a:cs typeface="Times New Roman"/>
                <a:sym typeface="Times New Roman"/>
              </a:defRPr>
            </a:lvl6pPr>
            <a:lvl7pPr algn="l" rtl="0" marR="0" indent="0" marL="2743200">
              <a:spcBef>
                <a:spcPts val="0"/>
              </a:spcBef>
              <a:defRPr strike="noStrike" u="none" b="0" cap="none" baseline="0" sz="1800" i="0">
                <a:solidFill>
                  <a:schemeClr val="lt1"/>
                </a:solidFill>
                <a:latin typeface="Times New Roman"/>
                <a:ea typeface="Times New Roman"/>
                <a:cs typeface="Times New Roman"/>
                <a:sym typeface="Times New Roman"/>
              </a:defRPr>
            </a:lvl7pPr>
            <a:lvl8pPr algn="l" rtl="0" marR="0" indent="0" marL="3200400">
              <a:spcBef>
                <a:spcPts val="0"/>
              </a:spcBef>
              <a:defRPr strike="noStrike" u="none" b="0" cap="none" baseline="0" sz="1800" i="0">
                <a:solidFill>
                  <a:schemeClr val="lt1"/>
                </a:solidFill>
                <a:latin typeface="Times New Roman"/>
                <a:ea typeface="Times New Roman"/>
                <a:cs typeface="Times New Roman"/>
                <a:sym typeface="Times New Roman"/>
              </a:defRPr>
            </a:lvl8pPr>
            <a:lvl9pPr algn="l" rtl="0" marR="0" indent="0" marL="3657600">
              <a:spcBef>
                <a:spcPts val="0"/>
              </a:spcBef>
              <a:defRPr strike="noStrike" u="none" b="0" cap="none" baseline="0" sz="1800" i="0">
                <a:solidFill>
                  <a:schemeClr val="lt1"/>
                </a:solidFill>
                <a:latin typeface="Times New Roman"/>
                <a:ea typeface="Times New Roman"/>
                <a:cs typeface="Times New Roman"/>
                <a:sym typeface="Times New Roman"/>
              </a:defRPr>
            </a:lvl9pPr>
          </a:lstStyle>
          <a:p/>
        </p:txBody>
      </p:sp>
      <p:sp>
        <p:nvSpPr>
          <p:cNvPr id="86" name="Shape 86"/>
          <p:cNvSpPr txBox="1"/>
          <p:nvPr>
            <p:ph idx="12" type="sldNum"/>
          </p:nvPr>
        </p:nvSpPr>
        <p:spPr>
          <a:xfrm>
            <a:off y="4686300" x="6553200"/>
            <a:ext cy="342899" cx="1904999"/>
          </a:xfrm>
          <a:prstGeom prst="rect">
            <a:avLst/>
          </a:prstGeom>
          <a:noFill/>
          <a:ln>
            <a:noFill/>
          </a:ln>
        </p:spPr>
        <p:txBody>
          <a:bodyPr bIns="91425" rIns="91425" lIns="91425" tIns="91425" anchor="t" anchorCtr="0">
            <a:noAutofit/>
          </a:bodyPr>
          <a:lstStyle/>
          <a:p>
            <a:pPr lvl="0" indent="-88900" marL="0">
              <a:spcBef>
                <a:spcPts val="0"/>
              </a:spcBef>
              <a:buClr>
                <a:srgbClr val="000000"/>
              </a:buClr>
              <a:buFont typeface="Arial"/>
              <a:buChar char="●"/>
            </a:pPr>
            <a:r>
              <a:t/>
            </a:r>
            <a:endParaRPr strike="noStrike" u="none" b="0" cap="none" baseline="0" sz="1400" i="0">
              <a:solidFill>
                <a:schemeClr val="lt1"/>
              </a:solidFill>
              <a:latin typeface="Times New Roman"/>
              <a:ea typeface="Times New Roman"/>
              <a:cs typeface="Times New Roman"/>
              <a:sym typeface="Times New Roman"/>
            </a:endParaRPr>
          </a:p>
          <a:p>
            <a:pPr lvl="1" indent="-88900" marL="457200">
              <a:spcBef>
                <a:spcPts val="0"/>
              </a:spcBef>
              <a:buClr>
                <a:srgbClr val="000000"/>
              </a:buClr>
              <a:buFont typeface="Courier New"/>
              <a:buChar char="o"/>
            </a:pPr>
            <a:r>
              <a:t/>
            </a:r>
            <a:endParaRPr strike="noStrike" u="none" b="0" cap="none" baseline="0" sz="1800" i="0">
              <a:solidFill>
                <a:schemeClr val="lt1"/>
              </a:solidFill>
              <a:latin typeface="Times New Roman"/>
              <a:ea typeface="Times New Roman"/>
              <a:cs typeface="Times New Roman"/>
              <a:sym typeface="Times New Roman"/>
            </a:endParaRPr>
          </a:p>
          <a:p>
            <a:pPr lvl="2" indent="-88900" marL="914400">
              <a:spcBef>
                <a:spcPts val="0"/>
              </a:spcBef>
              <a:buClr>
                <a:srgbClr val="000000"/>
              </a:buClr>
              <a:buFont typeface="Wingdings"/>
              <a:buChar char="§"/>
            </a:pPr>
            <a:r>
              <a:t/>
            </a:r>
            <a:endParaRPr strike="noStrike" u="none" b="0" cap="none" baseline="0" sz="1800" i="0">
              <a:solidFill>
                <a:schemeClr val="lt1"/>
              </a:solidFill>
              <a:latin typeface="Times New Roman"/>
              <a:ea typeface="Times New Roman"/>
              <a:cs typeface="Times New Roman"/>
              <a:sym typeface="Times New Roman"/>
            </a:endParaRPr>
          </a:p>
          <a:p>
            <a:pPr lvl="3" indent="-88900" marL="1371600">
              <a:spcBef>
                <a:spcPts val="0"/>
              </a:spcBef>
              <a:buClr>
                <a:srgbClr val="000000"/>
              </a:buClr>
              <a:buFont typeface="Arial"/>
              <a:buChar char="●"/>
            </a:pPr>
            <a:r>
              <a:t/>
            </a:r>
            <a:endParaRPr strike="noStrike" u="none" b="0" cap="none" baseline="0" sz="1800" i="0">
              <a:solidFill>
                <a:schemeClr val="lt1"/>
              </a:solidFill>
              <a:latin typeface="Times New Roman"/>
              <a:ea typeface="Times New Roman"/>
              <a:cs typeface="Times New Roman"/>
              <a:sym typeface="Times New Roman"/>
            </a:endParaRPr>
          </a:p>
          <a:p>
            <a:pPr lvl="4" indent="-88900" marL="1828800">
              <a:spcBef>
                <a:spcPts val="0"/>
              </a:spcBef>
              <a:buClr>
                <a:srgbClr val="000000"/>
              </a:buClr>
              <a:buFont typeface="Courier New"/>
              <a:buChar char="o"/>
            </a:pPr>
            <a:r>
              <a:t/>
            </a:r>
            <a:endParaRPr strike="noStrike" u="none" b="0" cap="none" baseline="0" sz="1800" i="0">
              <a:solidFill>
                <a:schemeClr val="lt1"/>
              </a:solidFill>
              <a:latin typeface="Times New Roman"/>
              <a:ea typeface="Times New Roman"/>
              <a:cs typeface="Times New Roman"/>
              <a:sym typeface="Times New Roman"/>
            </a:endParaRPr>
          </a:p>
          <a:p>
            <a:pPr lvl="5" indent="-88900" marL="2286000">
              <a:spcBef>
                <a:spcPts val="0"/>
              </a:spcBef>
              <a:buClr>
                <a:srgbClr val="000000"/>
              </a:buClr>
              <a:buFont typeface="Wingdings"/>
              <a:buChar char="§"/>
            </a:pPr>
            <a:r>
              <a:t/>
            </a:r>
            <a:endParaRPr strike="noStrike" u="none" b="0" cap="none" baseline="0" sz="1800" i="0">
              <a:solidFill>
                <a:schemeClr val="lt1"/>
              </a:solidFill>
              <a:latin typeface="Times New Roman"/>
              <a:ea typeface="Times New Roman"/>
              <a:cs typeface="Times New Roman"/>
              <a:sym typeface="Times New Roman"/>
            </a:endParaRPr>
          </a:p>
          <a:p>
            <a:pPr lvl="6" indent="-88900" marL="2743200">
              <a:spcBef>
                <a:spcPts val="0"/>
              </a:spcBef>
              <a:buClr>
                <a:srgbClr val="000000"/>
              </a:buClr>
              <a:buFont typeface="Arial"/>
              <a:buChar char="●"/>
            </a:pPr>
            <a:r>
              <a:t/>
            </a:r>
            <a:endParaRPr strike="noStrike" u="none" b="0" cap="none" baseline="0" sz="1800" i="0">
              <a:solidFill>
                <a:schemeClr val="lt1"/>
              </a:solidFill>
              <a:latin typeface="Times New Roman"/>
              <a:ea typeface="Times New Roman"/>
              <a:cs typeface="Times New Roman"/>
              <a:sym typeface="Times New Roman"/>
            </a:endParaRPr>
          </a:p>
          <a:p>
            <a:pPr lvl="7" indent="-88900" marL="3200400">
              <a:spcBef>
                <a:spcPts val="0"/>
              </a:spcBef>
              <a:buClr>
                <a:srgbClr val="000000"/>
              </a:buClr>
              <a:buFont typeface="Courier New"/>
              <a:buChar char="o"/>
            </a:pPr>
            <a:r>
              <a:t/>
            </a:r>
            <a:endParaRPr strike="noStrike" u="none" b="0" cap="none" baseline="0" sz="1800" i="0">
              <a:solidFill>
                <a:schemeClr val="lt1"/>
              </a:solidFill>
              <a:latin typeface="Times New Roman"/>
              <a:ea typeface="Times New Roman"/>
              <a:cs typeface="Times New Roman"/>
              <a:sym typeface="Times New Roman"/>
            </a:endParaRPr>
          </a:p>
          <a:p>
            <a:pPr lvl="8" indent="-88900" marL="3657600">
              <a:spcBef>
                <a:spcPts val="0"/>
              </a:spcBef>
              <a:buClr>
                <a:srgbClr val="000000"/>
              </a:buClr>
              <a:buFont typeface="Wingdings"/>
              <a:buChar char="§"/>
            </a:pPr>
            <a:r>
              <a:t/>
            </a:r>
            <a:endParaRPr strike="noStrike" u="none" b="0" cap="none" baseline="0" sz="1800" i="0">
              <a:solidFill>
                <a:schemeClr val="lt1"/>
              </a:solidFill>
              <a:latin typeface="Times New Roman"/>
              <a:ea typeface="Times New Roman"/>
              <a:cs typeface="Times New Roman"/>
              <a:sym typeface="Times New Roman"/>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Tx">
  <p:cSld name="Content with Caption">
    <p:spTree>
      <p:nvGrpSpPr>
        <p:cNvPr id="87" name="Shape 87"/>
        <p:cNvGrpSpPr/>
        <p:nvPr/>
      </p:nvGrpSpPr>
      <p:grpSpPr>
        <a:xfrm>
          <a:off y="0" x="0"/>
          <a:ext cy="0" cx="0"/>
          <a:chOff y="0" x="0"/>
          <a:chExt cy="0" cx="0"/>
        </a:xfrm>
      </p:grpSpPr>
      <p:sp>
        <p:nvSpPr>
          <p:cNvPr id="88" name="Shape 88"/>
          <p:cNvSpPr txBox="1"/>
          <p:nvPr>
            <p:ph type="title"/>
          </p:nvPr>
        </p:nvSpPr>
        <p:spPr>
          <a:xfrm>
            <a:off y="204787" x="457200"/>
            <a:ext cy="871499" cx="3008399"/>
          </a:xfrm>
          <a:prstGeom prst="rect">
            <a:avLst/>
          </a:prstGeom>
          <a:noFill/>
          <a:ln>
            <a:noFill/>
          </a:ln>
        </p:spPr>
        <p:txBody>
          <a:bodyPr bIns="91425" rIns="91425" lIns="91425" tIns="91425" anchor="b" anchorCtr="0"/>
          <a:lstStyle>
            <a:lvl1pPr algn="l" rtl="0">
              <a:spcBef>
                <a:spcPts val="0"/>
              </a:spcBef>
              <a:defRPr b="1" sz="2000"/>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p:txBody>
      </p:sp>
      <p:sp>
        <p:nvSpPr>
          <p:cNvPr id="89" name="Shape 89"/>
          <p:cNvSpPr txBox="1"/>
          <p:nvPr>
            <p:ph idx="1" type="body"/>
          </p:nvPr>
        </p:nvSpPr>
        <p:spPr>
          <a:xfrm>
            <a:off y="204787" x="3575050"/>
            <a:ext cy="4389899" cx="5111699"/>
          </a:xfrm>
          <a:prstGeom prst="rect">
            <a:avLst/>
          </a:prstGeom>
          <a:noFill/>
          <a:ln>
            <a:noFill/>
          </a:ln>
        </p:spPr>
        <p:txBody>
          <a:bodyPr bIns="91425" rIns="91425" lIns="91425" tIns="91425" anchor="t" anchorCtr="0"/>
          <a:lstStyle>
            <a:lvl1pPr rtl="0">
              <a:spcBef>
                <a:spcPts val="0"/>
              </a:spcBef>
              <a:defRPr sz="3200"/>
            </a:lvl1pPr>
            <a:lvl2pPr rtl="0">
              <a:spcBef>
                <a:spcPts val="0"/>
              </a:spcBef>
              <a:defRPr sz="2800"/>
            </a:lvl2pPr>
            <a:lvl3pPr rtl="0">
              <a:spcBef>
                <a:spcPts val="0"/>
              </a:spcBef>
              <a:defRPr sz="2400"/>
            </a:lvl3pPr>
            <a:lvl4pPr rtl="0">
              <a:spcBef>
                <a:spcPts val="0"/>
              </a:spcBef>
              <a:defRPr sz="2000"/>
            </a:lvl4pPr>
            <a:lvl5pPr rtl="0">
              <a:spcBef>
                <a:spcPts val="0"/>
              </a:spcBef>
              <a:defRPr sz="2000"/>
            </a:lvl5pPr>
            <a:lvl6pPr rtl="0">
              <a:spcBef>
                <a:spcPts val="0"/>
              </a:spcBef>
              <a:defRPr sz="2000"/>
            </a:lvl6pPr>
            <a:lvl7pPr rtl="0">
              <a:spcBef>
                <a:spcPts val="0"/>
              </a:spcBef>
              <a:defRPr sz="2000"/>
            </a:lvl7pPr>
            <a:lvl8pPr rtl="0">
              <a:spcBef>
                <a:spcPts val="0"/>
              </a:spcBef>
              <a:defRPr sz="2000"/>
            </a:lvl8pPr>
            <a:lvl9pPr rtl="0">
              <a:spcBef>
                <a:spcPts val="0"/>
              </a:spcBef>
              <a:defRPr sz="2000"/>
            </a:lvl9pPr>
          </a:lstStyle>
          <a:p/>
        </p:txBody>
      </p:sp>
      <p:sp>
        <p:nvSpPr>
          <p:cNvPr id="90" name="Shape 90"/>
          <p:cNvSpPr txBox="1"/>
          <p:nvPr>
            <p:ph idx="2" type="body"/>
          </p:nvPr>
        </p:nvSpPr>
        <p:spPr>
          <a:xfrm>
            <a:off y="1076325" x="457200"/>
            <a:ext cy="3518399" cx="3008399"/>
          </a:xfrm>
          <a:prstGeom prst="rect">
            <a:avLst/>
          </a:prstGeom>
          <a:noFill/>
          <a:ln>
            <a:noFill/>
          </a:ln>
        </p:spPr>
        <p:txBody>
          <a:bodyPr bIns="91425" rIns="91425" lIns="91425" tIns="91425" anchor="t" anchorCtr="0"/>
          <a:lstStyle>
            <a:lvl1pPr rtl="0" indent="0" marL="0">
              <a:spcBef>
                <a:spcPts val="0"/>
              </a:spcBef>
              <a:buFont typeface="Times New Roman"/>
              <a:buNone/>
              <a:defRPr sz="1400"/>
            </a:lvl1pPr>
            <a:lvl2pPr rtl="0" indent="0" marL="457200">
              <a:spcBef>
                <a:spcPts val="0"/>
              </a:spcBef>
              <a:buFont typeface="Times New Roman"/>
              <a:buNone/>
              <a:defRPr sz="1200"/>
            </a:lvl2pPr>
            <a:lvl3pPr rtl="0" indent="0" marL="914400">
              <a:spcBef>
                <a:spcPts val="0"/>
              </a:spcBef>
              <a:buFont typeface="Times New Roman"/>
              <a:buNone/>
              <a:defRPr sz="1000"/>
            </a:lvl3pPr>
            <a:lvl4pPr rtl="0" indent="0" marL="1371600">
              <a:spcBef>
                <a:spcPts val="0"/>
              </a:spcBef>
              <a:buFont typeface="Times New Roman"/>
              <a:buNone/>
              <a:defRPr sz="900"/>
            </a:lvl4pPr>
            <a:lvl5pPr rtl="0" indent="0" marL="1828800">
              <a:spcBef>
                <a:spcPts val="0"/>
              </a:spcBef>
              <a:buFont typeface="Times New Roman"/>
              <a:buNone/>
              <a:defRPr sz="900"/>
            </a:lvl5pPr>
            <a:lvl6pPr rtl="0" indent="0" marL="2286000">
              <a:spcBef>
                <a:spcPts val="0"/>
              </a:spcBef>
              <a:buFont typeface="Times New Roman"/>
              <a:buNone/>
              <a:defRPr sz="900"/>
            </a:lvl6pPr>
            <a:lvl7pPr rtl="0" indent="0" marL="2743200">
              <a:spcBef>
                <a:spcPts val="0"/>
              </a:spcBef>
              <a:buFont typeface="Times New Roman"/>
              <a:buNone/>
              <a:defRPr sz="900"/>
            </a:lvl7pPr>
            <a:lvl8pPr rtl="0" indent="0" marL="3200400">
              <a:spcBef>
                <a:spcPts val="0"/>
              </a:spcBef>
              <a:buFont typeface="Times New Roman"/>
              <a:buNone/>
              <a:defRPr sz="900"/>
            </a:lvl8pPr>
            <a:lvl9pPr rtl="0" indent="0" marL="3657600">
              <a:spcBef>
                <a:spcPts val="0"/>
              </a:spcBef>
              <a:buFont typeface="Times New Roman"/>
              <a:buNone/>
              <a:defRPr sz="900"/>
            </a:lvl9pPr>
          </a:lstStyle>
          <a:p/>
        </p:txBody>
      </p:sp>
      <p:sp>
        <p:nvSpPr>
          <p:cNvPr id="91" name="Shape 91"/>
          <p:cNvSpPr txBox="1"/>
          <p:nvPr>
            <p:ph idx="10" type="dt"/>
          </p:nvPr>
        </p:nvSpPr>
        <p:spPr>
          <a:xfrm>
            <a:off y="4686300" x="685800"/>
            <a:ext cy="342899" cx="1904999"/>
          </a:xfrm>
          <a:prstGeom prst="rect">
            <a:avLst/>
          </a:prstGeom>
          <a:noFill/>
          <a:ln>
            <a:noFill/>
          </a:ln>
        </p:spPr>
        <p:txBody>
          <a:bodyPr bIns="91425" rIns="91425" lIns="91425" tIns="91425" anchor="t" anchorCtr="0"/>
          <a:lstStyle>
            <a:lvl1pPr algn="l" rtl="0" marR="0" indent="0" marL="0">
              <a:spcBef>
                <a:spcPts val="700"/>
              </a:spcBef>
              <a:defRPr strike="noStrike" u="none" b="0" cap="none" baseline="0" sz="1400" i="0">
                <a:solidFill>
                  <a:schemeClr val="lt1"/>
                </a:solidFill>
                <a:latin typeface="Times New Roman"/>
                <a:ea typeface="Times New Roman"/>
                <a:cs typeface="Times New Roman"/>
                <a:sym typeface="Times New Roman"/>
              </a:defRPr>
            </a:lvl1pPr>
            <a:lvl2pPr algn="l" rtl="0" marR="0" indent="0" marL="457200">
              <a:spcBef>
                <a:spcPts val="0"/>
              </a:spcBef>
              <a:defRPr strike="noStrike" u="none" b="0" cap="none" baseline="0" sz="1800" i="0">
                <a:solidFill>
                  <a:schemeClr val="lt1"/>
                </a:solidFill>
                <a:latin typeface="Times New Roman"/>
                <a:ea typeface="Times New Roman"/>
                <a:cs typeface="Times New Roman"/>
                <a:sym typeface="Times New Roman"/>
              </a:defRPr>
            </a:lvl2pPr>
            <a:lvl3pPr algn="l" rtl="0" marR="0" indent="0" marL="914400">
              <a:spcBef>
                <a:spcPts val="0"/>
              </a:spcBef>
              <a:defRPr strike="noStrike" u="none" b="0" cap="none" baseline="0" sz="1800" i="0">
                <a:solidFill>
                  <a:schemeClr val="lt1"/>
                </a:solidFill>
                <a:latin typeface="Times New Roman"/>
                <a:ea typeface="Times New Roman"/>
                <a:cs typeface="Times New Roman"/>
                <a:sym typeface="Times New Roman"/>
              </a:defRPr>
            </a:lvl3pPr>
            <a:lvl4pPr algn="l" rtl="0" marR="0" indent="0" marL="1371600">
              <a:spcBef>
                <a:spcPts val="0"/>
              </a:spcBef>
              <a:defRPr strike="noStrike" u="none" b="0" cap="none" baseline="0" sz="1800" i="0">
                <a:solidFill>
                  <a:schemeClr val="lt1"/>
                </a:solidFill>
                <a:latin typeface="Times New Roman"/>
                <a:ea typeface="Times New Roman"/>
                <a:cs typeface="Times New Roman"/>
                <a:sym typeface="Times New Roman"/>
              </a:defRPr>
            </a:lvl4pPr>
            <a:lvl5pPr algn="l" rtl="0" marR="0" indent="0" marL="1828800">
              <a:spcBef>
                <a:spcPts val="0"/>
              </a:spcBef>
              <a:defRPr strike="noStrike" u="none" b="0" cap="none" baseline="0" sz="1800" i="0">
                <a:solidFill>
                  <a:schemeClr val="lt1"/>
                </a:solidFill>
                <a:latin typeface="Times New Roman"/>
                <a:ea typeface="Times New Roman"/>
                <a:cs typeface="Times New Roman"/>
                <a:sym typeface="Times New Roman"/>
              </a:defRPr>
            </a:lvl5pPr>
            <a:lvl6pPr algn="l" rtl="0" marR="0" indent="0" marL="2286000">
              <a:spcBef>
                <a:spcPts val="0"/>
              </a:spcBef>
              <a:defRPr strike="noStrike" u="none" b="0" cap="none" baseline="0" sz="1800" i="0">
                <a:solidFill>
                  <a:schemeClr val="lt1"/>
                </a:solidFill>
                <a:latin typeface="Times New Roman"/>
                <a:ea typeface="Times New Roman"/>
                <a:cs typeface="Times New Roman"/>
                <a:sym typeface="Times New Roman"/>
              </a:defRPr>
            </a:lvl6pPr>
            <a:lvl7pPr algn="l" rtl="0" marR="0" indent="0" marL="2743200">
              <a:spcBef>
                <a:spcPts val="0"/>
              </a:spcBef>
              <a:defRPr strike="noStrike" u="none" b="0" cap="none" baseline="0" sz="1800" i="0">
                <a:solidFill>
                  <a:schemeClr val="lt1"/>
                </a:solidFill>
                <a:latin typeface="Times New Roman"/>
                <a:ea typeface="Times New Roman"/>
                <a:cs typeface="Times New Roman"/>
                <a:sym typeface="Times New Roman"/>
              </a:defRPr>
            </a:lvl7pPr>
            <a:lvl8pPr algn="l" rtl="0" marR="0" indent="0" marL="3200400">
              <a:spcBef>
                <a:spcPts val="0"/>
              </a:spcBef>
              <a:defRPr strike="noStrike" u="none" b="0" cap="none" baseline="0" sz="1800" i="0">
                <a:solidFill>
                  <a:schemeClr val="lt1"/>
                </a:solidFill>
                <a:latin typeface="Times New Roman"/>
                <a:ea typeface="Times New Roman"/>
                <a:cs typeface="Times New Roman"/>
                <a:sym typeface="Times New Roman"/>
              </a:defRPr>
            </a:lvl8pPr>
            <a:lvl9pPr algn="l" rtl="0" marR="0" indent="0" marL="3657600">
              <a:spcBef>
                <a:spcPts val="0"/>
              </a:spcBef>
              <a:defRPr strike="noStrike" u="none" b="0" cap="none" baseline="0" sz="1800" i="0">
                <a:solidFill>
                  <a:schemeClr val="lt1"/>
                </a:solidFill>
                <a:latin typeface="Times New Roman"/>
                <a:ea typeface="Times New Roman"/>
                <a:cs typeface="Times New Roman"/>
                <a:sym typeface="Times New Roman"/>
              </a:defRPr>
            </a:lvl9pPr>
          </a:lstStyle>
          <a:p/>
        </p:txBody>
      </p:sp>
      <p:sp>
        <p:nvSpPr>
          <p:cNvPr id="92" name="Shape 92"/>
          <p:cNvSpPr txBox="1"/>
          <p:nvPr>
            <p:ph idx="11" type="ftr"/>
          </p:nvPr>
        </p:nvSpPr>
        <p:spPr>
          <a:xfrm>
            <a:off y="4686300" x="3124200"/>
            <a:ext cy="342899" cx="2895600"/>
          </a:xfrm>
          <a:prstGeom prst="rect">
            <a:avLst/>
          </a:prstGeom>
          <a:noFill/>
          <a:ln>
            <a:noFill/>
          </a:ln>
        </p:spPr>
        <p:txBody>
          <a:bodyPr bIns="91425" rIns="91425" lIns="91425" tIns="91425" anchor="t" anchorCtr="0"/>
          <a:lstStyle>
            <a:lvl1pPr algn="ctr" rtl="0" marR="0" indent="0" marL="0">
              <a:spcBef>
                <a:spcPts val="700"/>
              </a:spcBef>
              <a:defRPr strike="noStrike" u="none" b="0" cap="none" baseline="0" sz="1400" i="0">
                <a:solidFill>
                  <a:schemeClr val="lt1"/>
                </a:solidFill>
                <a:latin typeface="Times New Roman"/>
                <a:ea typeface="Times New Roman"/>
                <a:cs typeface="Times New Roman"/>
                <a:sym typeface="Times New Roman"/>
              </a:defRPr>
            </a:lvl1pPr>
            <a:lvl2pPr algn="l" rtl="0" marR="0" indent="0" marL="457200">
              <a:spcBef>
                <a:spcPts val="0"/>
              </a:spcBef>
              <a:defRPr strike="noStrike" u="none" b="0" cap="none" baseline="0" sz="1800" i="0">
                <a:solidFill>
                  <a:schemeClr val="lt1"/>
                </a:solidFill>
                <a:latin typeface="Times New Roman"/>
                <a:ea typeface="Times New Roman"/>
                <a:cs typeface="Times New Roman"/>
                <a:sym typeface="Times New Roman"/>
              </a:defRPr>
            </a:lvl2pPr>
            <a:lvl3pPr algn="l" rtl="0" marR="0" indent="0" marL="914400">
              <a:spcBef>
                <a:spcPts val="0"/>
              </a:spcBef>
              <a:defRPr strike="noStrike" u="none" b="0" cap="none" baseline="0" sz="1800" i="0">
                <a:solidFill>
                  <a:schemeClr val="lt1"/>
                </a:solidFill>
                <a:latin typeface="Times New Roman"/>
                <a:ea typeface="Times New Roman"/>
                <a:cs typeface="Times New Roman"/>
                <a:sym typeface="Times New Roman"/>
              </a:defRPr>
            </a:lvl3pPr>
            <a:lvl4pPr algn="l" rtl="0" marR="0" indent="0" marL="1371600">
              <a:spcBef>
                <a:spcPts val="0"/>
              </a:spcBef>
              <a:defRPr strike="noStrike" u="none" b="0" cap="none" baseline="0" sz="1800" i="0">
                <a:solidFill>
                  <a:schemeClr val="lt1"/>
                </a:solidFill>
                <a:latin typeface="Times New Roman"/>
                <a:ea typeface="Times New Roman"/>
                <a:cs typeface="Times New Roman"/>
                <a:sym typeface="Times New Roman"/>
              </a:defRPr>
            </a:lvl4pPr>
            <a:lvl5pPr algn="l" rtl="0" marR="0" indent="0" marL="1828800">
              <a:spcBef>
                <a:spcPts val="0"/>
              </a:spcBef>
              <a:defRPr strike="noStrike" u="none" b="0" cap="none" baseline="0" sz="1800" i="0">
                <a:solidFill>
                  <a:schemeClr val="lt1"/>
                </a:solidFill>
                <a:latin typeface="Times New Roman"/>
                <a:ea typeface="Times New Roman"/>
                <a:cs typeface="Times New Roman"/>
                <a:sym typeface="Times New Roman"/>
              </a:defRPr>
            </a:lvl5pPr>
            <a:lvl6pPr algn="l" rtl="0" marR="0" indent="0" marL="2286000">
              <a:spcBef>
                <a:spcPts val="0"/>
              </a:spcBef>
              <a:defRPr strike="noStrike" u="none" b="0" cap="none" baseline="0" sz="1800" i="0">
                <a:solidFill>
                  <a:schemeClr val="lt1"/>
                </a:solidFill>
                <a:latin typeface="Times New Roman"/>
                <a:ea typeface="Times New Roman"/>
                <a:cs typeface="Times New Roman"/>
                <a:sym typeface="Times New Roman"/>
              </a:defRPr>
            </a:lvl6pPr>
            <a:lvl7pPr algn="l" rtl="0" marR="0" indent="0" marL="2743200">
              <a:spcBef>
                <a:spcPts val="0"/>
              </a:spcBef>
              <a:defRPr strike="noStrike" u="none" b="0" cap="none" baseline="0" sz="1800" i="0">
                <a:solidFill>
                  <a:schemeClr val="lt1"/>
                </a:solidFill>
                <a:latin typeface="Times New Roman"/>
                <a:ea typeface="Times New Roman"/>
                <a:cs typeface="Times New Roman"/>
                <a:sym typeface="Times New Roman"/>
              </a:defRPr>
            </a:lvl7pPr>
            <a:lvl8pPr algn="l" rtl="0" marR="0" indent="0" marL="3200400">
              <a:spcBef>
                <a:spcPts val="0"/>
              </a:spcBef>
              <a:defRPr strike="noStrike" u="none" b="0" cap="none" baseline="0" sz="1800" i="0">
                <a:solidFill>
                  <a:schemeClr val="lt1"/>
                </a:solidFill>
                <a:latin typeface="Times New Roman"/>
                <a:ea typeface="Times New Roman"/>
                <a:cs typeface="Times New Roman"/>
                <a:sym typeface="Times New Roman"/>
              </a:defRPr>
            </a:lvl8pPr>
            <a:lvl9pPr algn="l" rtl="0" marR="0" indent="0" marL="3657600">
              <a:spcBef>
                <a:spcPts val="0"/>
              </a:spcBef>
              <a:defRPr strike="noStrike" u="none" b="0" cap="none" baseline="0" sz="1800" i="0">
                <a:solidFill>
                  <a:schemeClr val="lt1"/>
                </a:solidFill>
                <a:latin typeface="Times New Roman"/>
                <a:ea typeface="Times New Roman"/>
                <a:cs typeface="Times New Roman"/>
                <a:sym typeface="Times New Roman"/>
              </a:defRPr>
            </a:lvl9pPr>
          </a:lstStyle>
          <a:p/>
        </p:txBody>
      </p:sp>
      <p:sp>
        <p:nvSpPr>
          <p:cNvPr id="93" name="Shape 93"/>
          <p:cNvSpPr txBox="1"/>
          <p:nvPr>
            <p:ph idx="12" type="sldNum"/>
          </p:nvPr>
        </p:nvSpPr>
        <p:spPr>
          <a:xfrm>
            <a:off y="4686300" x="6553200"/>
            <a:ext cy="342899" cx="1904999"/>
          </a:xfrm>
          <a:prstGeom prst="rect">
            <a:avLst/>
          </a:prstGeom>
          <a:noFill/>
          <a:ln>
            <a:noFill/>
          </a:ln>
        </p:spPr>
        <p:txBody>
          <a:bodyPr bIns="91425" rIns="91425" lIns="91425" tIns="91425" anchor="t" anchorCtr="0">
            <a:noAutofit/>
          </a:bodyPr>
          <a:lstStyle/>
          <a:p>
            <a:pPr lvl="0" indent="-88900" marL="0">
              <a:spcBef>
                <a:spcPts val="0"/>
              </a:spcBef>
              <a:buClr>
                <a:srgbClr val="000000"/>
              </a:buClr>
              <a:buFont typeface="Arial"/>
              <a:buChar char="●"/>
            </a:pPr>
            <a:r>
              <a:t/>
            </a:r>
            <a:endParaRPr strike="noStrike" u="none" b="0" cap="none" baseline="0" sz="1400" i="0">
              <a:solidFill>
                <a:schemeClr val="lt1"/>
              </a:solidFill>
              <a:latin typeface="Times New Roman"/>
              <a:ea typeface="Times New Roman"/>
              <a:cs typeface="Times New Roman"/>
              <a:sym typeface="Times New Roman"/>
            </a:endParaRPr>
          </a:p>
          <a:p>
            <a:pPr lvl="1" indent="-88900" marL="457200">
              <a:spcBef>
                <a:spcPts val="0"/>
              </a:spcBef>
              <a:buClr>
                <a:srgbClr val="000000"/>
              </a:buClr>
              <a:buFont typeface="Courier New"/>
              <a:buChar char="o"/>
            </a:pPr>
            <a:r>
              <a:t/>
            </a:r>
            <a:endParaRPr strike="noStrike" u="none" b="0" cap="none" baseline="0" sz="1800" i="0">
              <a:solidFill>
                <a:schemeClr val="lt1"/>
              </a:solidFill>
              <a:latin typeface="Times New Roman"/>
              <a:ea typeface="Times New Roman"/>
              <a:cs typeface="Times New Roman"/>
              <a:sym typeface="Times New Roman"/>
            </a:endParaRPr>
          </a:p>
          <a:p>
            <a:pPr lvl="2" indent="-88900" marL="914400">
              <a:spcBef>
                <a:spcPts val="0"/>
              </a:spcBef>
              <a:buClr>
                <a:srgbClr val="000000"/>
              </a:buClr>
              <a:buFont typeface="Wingdings"/>
              <a:buChar char="§"/>
            </a:pPr>
            <a:r>
              <a:t/>
            </a:r>
            <a:endParaRPr strike="noStrike" u="none" b="0" cap="none" baseline="0" sz="1800" i="0">
              <a:solidFill>
                <a:schemeClr val="lt1"/>
              </a:solidFill>
              <a:latin typeface="Times New Roman"/>
              <a:ea typeface="Times New Roman"/>
              <a:cs typeface="Times New Roman"/>
              <a:sym typeface="Times New Roman"/>
            </a:endParaRPr>
          </a:p>
          <a:p>
            <a:pPr lvl="3" indent="-88900" marL="1371600">
              <a:spcBef>
                <a:spcPts val="0"/>
              </a:spcBef>
              <a:buClr>
                <a:srgbClr val="000000"/>
              </a:buClr>
              <a:buFont typeface="Arial"/>
              <a:buChar char="●"/>
            </a:pPr>
            <a:r>
              <a:t/>
            </a:r>
            <a:endParaRPr strike="noStrike" u="none" b="0" cap="none" baseline="0" sz="1800" i="0">
              <a:solidFill>
                <a:schemeClr val="lt1"/>
              </a:solidFill>
              <a:latin typeface="Times New Roman"/>
              <a:ea typeface="Times New Roman"/>
              <a:cs typeface="Times New Roman"/>
              <a:sym typeface="Times New Roman"/>
            </a:endParaRPr>
          </a:p>
          <a:p>
            <a:pPr lvl="4" indent="-88900" marL="1828800">
              <a:spcBef>
                <a:spcPts val="0"/>
              </a:spcBef>
              <a:buClr>
                <a:srgbClr val="000000"/>
              </a:buClr>
              <a:buFont typeface="Courier New"/>
              <a:buChar char="o"/>
            </a:pPr>
            <a:r>
              <a:t/>
            </a:r>
            <a:endParaRPr strike="noStrike" u="none" b="0" cap="none" baseline="0" sz="1800" i="0">
              <a:solidFill>
                <a:schemeClr val="lt1"/>
              </a:solidFill>
              <a:latin typeface="Times New Roman"/>
              <a:ea typeface="Times New Roman"/>
              <a:cs typeface="Times New Roman"/>
              <a:sym typeface="Times New Roman"/>
            </a:endParaRPr>
          </a:p>
          <a:p>
            <a:pPr lvl="5" indent="-88900" marL="2286000">
              <a:spcBef>
                <a:spcPts val="0"/>
              </a:spcBef>
              <a:buClr>
                <a:srgbClr val="000000"/>
              </a:buClr>
              <a:buFont typeface="Wingdings"/>
              <a:buChar char="§"/>
            </a:pPr>
            <a:r>
              <a:t/>
            </a:r>
            <a:endParaRPr strike="noStrike" u="none" b="0" cap="none" baseline="0" sz="1800" i="0">
              <a:solidFill>
                <a:schemeClr val="lt1"/>
              </a:solidFill>
              <a:latin typeface="Times New Roman"/>
              <a:ea typeface="Times New Roman"/>
              <a:cs typeface="Times New Roman"/>
              <a:sym typeface="Times New Roman"/>
            </a:endParaRPr>
          </a:p>
          <a:p>
            <a:pPr lvl="6" indent="-88900" marL="2743200">
              <a:spcBef>
                <a:spcPts val="0"/>
              </a:spcBef>
              <a:buClr>
                <a:srgbClr val="000000"/>
              </a:buClr>
              <a:buFont typeface="Arial"/>
              <a:buChar char="●"/>
            </a:pPr>
            <a:r>
              <a:t/>
            </a:r>
            <a:endParaRPr strike="noStrike" u="none" b="0" cap="none" baseline="0" sz="1800" i="0">
              <a:solidFill>
                <a:schemeClr val="lt1"/>
              </a:solidFill>
              <a:latin typeface="Times New Roman"/>
              <a:ea typeface="Times New Roman"/>
              <a:cs typeface="Times New Roman"/>
              <a:sym typeface="Times New Roman"/>
            </a:endParaRPr>
          </a:p>
          <a:p>
            <a:pPr lvl="7" indent="-88900" marL="3200400">
              <a:spcBef>
                <a:spcPts val="0"/>
              </a:spcBef>
              <a:buClr>
                <a:srgbClr val="000000"/>
              </a:buClr>
              <a:buFont typeface="Courier New"/>
              <a:buChar char="o"/>
            </a:pPr>
            <a:r>
              <a:t/>
            </a:r>
            <a:endParaRPr strike="noStrike" u="none" b="0" cap="none" baseline="0" sz="1800" i="0">
              <a:solidFill>
                <a:schemeClr val="lt1"/>
              </a:solidFill>
              <a:latin typeface="Times New Roman"/>
              <a:ea typeface="Times New Roman"/>
              <a:cs typeface="Times New Roman"/>
              <a:sym typeface="Times New Roman"/>
            </a:endParaRPr>
          </a:p>
          <a:p>
            <a:pPr lvl="8" indent="-88900" marL="3657600">
              <a:spcBef>
                <a:spcPts val="0"/>
              </a:spcBef>
              <a:buClr>
                <a:srgbClr val="000000"/>
              </a:buClr>
              <a:buFont typeface="Wingdings"/>
              <a:buChar char="§"/>
            </a:pPr>
            <a:r>
              <a:t/>
            </a:r>
            <a:endParaRPr strike="noStrike" u="none" b="0" cap="none" baseline="0" sz="1800" i="0">
              <a:solidFill>
                <a:schemeClr val="lt1"/>
              </a:solidFill>
              <a:latin typeface="Times New Roman"/>
              <a:ea typeface="Times New Roman"/>
              <a:cs typeface="Times New Roman"/>
              <a:sym typeface="Times New Roman"/>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picTx">
  <p:cSld name="Picture with Caption">
    <p:spTree>
      <p:nvGrpSpPr>
        <p:cNvPr id="94" name="Shape 94"/>
        <p:cNvGrpSpPr/>
        <p:nvPr/>
      </p:nvGrpSpPr>
      <p:grpSpPr>
        <a:xfrm>
          <a:off y="0" x="0"/>
          <a:ext cy="0" cx="0"/>
          <a:chOff y="0" x="0"/>
          <a:chExt cy="0" cx="0"/>
        </a:xfrm>
      </p:grpSpPr>
      <p:sp>
        <p:nvSpPr>
          <p:cNvPr id="95" name="Shape 95"/>
          <p:cNvSpPr txBox="1"/>
          <p:nvPr>
            <p:ph type="title"/>
          </p:nvPr>
        </p:nvSpPr>
        <p:spPr>
          <a:xfrm>
            <a:off y="3600450" x="1792288"/>
            <a:ext cy="425099" cx="5486399"/>
          </a:xfrm>
          <a:prstGeom prst="rect">
            <a:avLst/>
          </a:prstGeom>
          <a:noFill/>
          <a:ln>
            <a:noFill/>
          </a:ln>
        </p:spPr>
        <p:txBody>
          <a:bodyPr bIns="91425" rIns="91425" lIns="91425" tIns="91425" anchor="b" anchorCtr="0"/>
          <a:lstStyle>
            <a:lvl1pPr algn="l" rtl="0">
              <a:spcBef>
                <a:spcPts val="0"/>
              </a:spcBef>
              <a:defRPr b="1" sz="2000"/>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p:txBody>
      </p:sp>
      <p:sp>
        <p:nvSpPr>
          <p:cNvPr id="96" name="Shape 96"/>
          <p:cNvSpPr/>
          <p:nvPr>
            <p:ph idx="2" type="pic"/>
          </p:nvPr>
        </p:nvSpPr>
        <p:spPr>
          <a:xfrm>
            <a:off y="459581" x="1792288"/>
            <a:ext cy="3086099" cx="5486399"/>
          </a:xfrm>
          <a:prstGeom prst="rect">
            <a:avLst/>
          </a:prstGeom>
          <a:noFill/>
          <a:ln>
            <a:noFill/>
          </a:ln>
        </p:spPr>
        <p:txBody>
          <a:bodyPr bIns="91425" rIns="91425" lIns="91425" tIns="91425" anchor="t" anchorCtr="0"/>
          <a:lstStyle>
            <a:lvl1pPr algn="l" rtl="0" marR="0" indent="0" marL="0">
              <a:spcBef>
                <a:spcPts val="1600"/>
              </a:spcBef>
              <a:buClr>
                <a:schemeClr val="lt1"/>
              </a:buClr>
              <a:buFont typeface="Times New Roman"/>
              <a:buNone/>
              <a:defRPr strike="noStrike" u="none" b="0" cap="none" baseline="0" sz="3200" i="0">
                <a:solidFill>
                  <a:schemeClr val="lt1"/>
                </a:solidFill>
                <a:latin typeface="Times New Roman"/>
                <a:ea typeface="Times New Roman"/>
                <a:cs typeface="Times New Roman"/>
                <a:sym typeface="Times New Roman"/>
              </a:defRPr>
            </a:lvl1pPr>
            <a:lvl2pPr algn="l" rtl="0" marR="0" indent="0" marL="457200">
              <a:spcBef>
                <a:spcPts val="0"/>
              </a:spcBef>
              <a:buClr>
                <a:schemeClr val="lt1"/>
              </a:buClr>
              <a:buFont typeface="Times New Roman"/>
              <a:buNone/>
              <a:defRPr strike="noStrike" u="none" b="0" cap="none" baseline="0" sz="2800" i="0">
                <a:solidFill>
                  <a:schemeClr val="lt1"/>
                </a:solidFill>
                <a:latin typeface="Times New Roman"/>
                <a:ea typeface="Times New Roman"/>
                <a:cs typeface="Times New Roman"/>
                <a:sym typeface="Times New Roman"/>
              </a:defRPr>
            </a:lvl2pPr>
            <a:lvl3pPr algn="l" rtl="0" marR="0" indent="0" marL="914400">
              <a:spcBef>
                <a:spcPts val="0"/>
              </a:spcBef>
              <a:buClr>
                <a:schemeClr val="lt1"/>
              </a:buClr>
              <a:buFont typeface="Times New Roman"/>
              <a:buNone/>
              <a:defRPr strike="noStrike" u="none" b="0" cap="none" baseline="0" sz="2400" i="0">
                <a:solidFill>
                  <a:schemeClr val="lt1"/>
                </a:solidFill>
                <a:latin typeface="Times New Roman"/>
                <a:ea typeface="Times New Roman"/>
                <a:cs typeface="Times New Roman"/>
                <a:sym typeface="Times New Roman"/>
              </a:defRPr>
            </a:lvl3pPr>
            <a:lvl4pPr algn="l" rtl="0" marR="0" indent="0" marL="1371600">
              <a:spcBef>
                <a:spcPts val="0"/>
              </a:spcBef>
              <a:buClr>
                <a:schemeClr val="lt1"/>
              </a:buClr>
              <a:buFont typeface="Times New Roman"/>
              <a:buNone/>
              <a:defRPr strike="noStrike" u="none" b="0" cap="none" baseline="0" sz="2000" i="0">
                <a:solidFill>
                  <a:schemeClr val="lt1"/>
                </a:solidFill>
                <a:latin typeface="Times New Roman"/>
                <a:ea typeface="Times New Roman"/>
                <a:cs typeface="Times New Roman"/>
                <a:sym typeface="Times New Roman"/>
              </a:defRPr>
            </a:lvl4pPr>
            <a:lvl5pPr algn="l" rtl="0" marR="0" indent="0" marL="1828800">
              <a:spcBef>
                <a:spcPts val="0"/>
              </a:spcBef>
              <a:buClr>
                <a:schemeClr val="lt1"/>
              </a:buClr>
              <a:buFont typeface="Times New Roman"/>
              <a:buNone/>
              <a:defRPr strike="noStrike" u="none" b="0" cap="none" baseline="0" sz="2000" i="0">
                <a:solidFill>
                  <a:schemeClr val="lt1"/>
                </a:solidFill>
                <a:latin typeface="Times New Roman"/>
                <a:ea typeface="Times New Roman"/>
                <a:cs typeface="Times New Roman"/>
                <a:sym typeface="Times New Roman"/>
              </a:defRPr>
            </a:lvl5pPr>
            <a:lvl6pPr algn="l" rtl="0" marR="0" indent="0" marL="2286000">
              <a:spcBef>
                <a:spcPts val="0"/>
              </a:spcBef>
              <a:buClr>
                <a:schemeClr val="lt1"/>
              </a:buClr>
              <a:buFont typeface="Times New Roman"/>
              <a:buNone/>
              <a:defRPr strike="noStrike" u="none" b="0" cap="none" baseline="0" sz="2000" i="0">
                <a:solidFill>
                  <a:schemeClr val="lt1"/>
                </a:solidFill>
                <a:latin typeface="Times New Roman"/>
                <a:ea typeface="Times New Roman"/>
                <a:cs typeface="Times New Roman"/>
                <a:sym typeface="Times New Roman"/>
              </a:defRPr>
            </a:lvl6pPr>
            <a:lvl7pPr algn="l" rtl="0" marR="0" indent="0" marL="2743200">
              <a:spcBef>
                <a:spcPts val="0"/>
              </a:spcBef>
              <a:buClr>
                <a:schemeClr val="lt1"/>
              </a:buClr>
              <a:buFont typeface="Times New Roman"/>
              <a:buNone/>
              <a:defRPr strike="noStrike" u="none" b="0" cap="none" baseline="0" sz="2000" i="0">
                <a:solidFill>
                  <a:schemeClr val="lt1"/>
                </a:solidFill>
                <a:latin typeface="Times New Roman"/>
                <a:ea typeface="Times New Roman"/>
                <a:cs typeface="Times New Roman"/>
                <a:sym typeface="Times New Roman"/>
              </a:defRPr>
            </a:lvl7pPr>
            <a:lvl8pPr algn="l" rtl="0" marR="0" indent="0" marL="3200400">
              <a:spcBef>
                <a:spcPts val="0"/>
              </a:spcBef>
              <a:buClr>
                <a:schemeClr val="lt1"/>
              </a:buClr>
              <a:buFont typeface="Times New Roman"/>
              <a:buNone/>
              <a:defRPr strike="noStrike" u="none" b="0" cap="none" baseline="0" sz="2000" i="0">
                <a:solidFill>
                  <a:schemeClr val="lt1"/>
                </a:solidFill>
                <a:latin typeface="Times New Roman"/>
                <a:ea typeface="Times New Roman"/>
                <a:cs typeface="Times New Roman"/>
                <a:sym typeface="Times New Roman"/>
              </a:defRPr>
            </a:lvl8pPr>
            <a:lvl9pPr algn="l" rtl="0" marR="0" indent="0" marL="3657600">
              <a:spcBef>
                <a:spcPts val="0"/>
              </a:spcBef>
              <a:buClr>
                <a:schemeClr val="lt1"/>
              </a:buClr>
              <a:buFont typeface="Times New Roman"/>
              <a:buNone/>
              <a:defRPr strike="noStrike" u="none" b="0" cap="none" baseline="0" sz="2000" i="0">
                <a:solidFill>
                  <a:schemeClr val="lt1"/>
                </a:solidFill>
                <a:latin typeface="Times New Roman"/>
                <a:ea typeface="Times New Roman"/>
                <a:cs typeface="Times New Roman"/>
                <a:sym typeface="Times New Roman"/>
              </a:defRPr>
            </a:lvl9pPr>
          </a:lstStyle>
          <a:p/>
        </p:txBody>
      </p:sp>
      <p:sp>
        <p:nvSpPr>
          <p:cNvPr id="97" name="Shape 97"/>
          <p:cNvSpPr txBox="1"/>
          <p:nvPr>
            <p:ph idx="1" type="body"/>
          </p:nvPr>
        </p:nvSpPr>
        <p:spPr>
          <a:xfrm>
            <a:off y="4025503" x="1792288"/>
            <a:ext cy="603599" cx="5486399"/>
          </a:xfrm>
          <a:prstGeom prst="rect">
            <a:avLst/>
          </a:prstGeom>
          <a:noFill/>
          <a:ln>
            <a:noFill/>
          </a:ln>
        </p:spPr>
        <p:txBody>
          <a:bodyPr bIns="91425" rIns="91425" lIns="91425" tIns="91425" anchor="t" anchorCtr="0"/>
          <a:lstStyle>
            <a:lvl1pPr rtl="0" indent="0" marL="0">
              <a:spcBef>
                <a:spcPts val="0"/>
              </a:spcBef>
              <a:buFont typeface="Times New Roman"/>
              <a:buNone/>
              <a:defRPr sz="1400"/>
            </a:lvl1pPr>
            <a:lvl2pPr rtl="0" indent="0" marL="457200">
              <a:spcBef>
                <a:spcPts val="0"/>
              </a:spcBef>
              <a:buFont typeface="Times New Roman"/>
              <a:buNone/>
              <a:defRPr sz="1200"/>
            </a:lvl2pPr>
            <a:lvl3pPr rtl="0" indent="0" marL="914400">
              <a:spcBef>
                <a:spcPts val="0"/>
              </a:spcBef>
              <a:buFont typeface="Times New Roman"/>
              <a:buNone/>
              <a:defRPr sz="1000"/>
            </a:lvl3pPr>
            <a:lvl4pPr rtl="0" indent="0" marL="1371600">
              <a:spcBef>
                <a:spcPts val="0"/>
              </a:spcBef>
              <a:buFont typeface="Times New Roman"/>
              <a:buNone/>
              <a:defRPr sz="900"/>
            </a:lvl4pPr>
            <a:lvl5pPr rtl="0" indent="0" marL="1828800">
              <a:spcBef>
                <a:spcPts val="0"/>
              </a:spcBef>
              <a:buFont typeface="Times New Roman"/>
              <a:buNone/>
              <a:defRPr sz="900"/>
            </a:lvl5pPr>
            <a:lvl6pPr rtl="0" indent="0" marL="2286000">
              <a:spcBef>
                <a:spcPts val="0"/>
              </a:spcBef>
              <a:buFont typeface="Times New Roman"/>
              <a:buNone/>
              <a:defRPr sz="900"/>
            </a:lvl6pPr>
            <a:lvl7pPr rtl="0" indent="0" marL="2743200">
              <a:spcBef>
                <a:spcPts val="0"/>
              </a:spcBef>
              <a:buFont typeface="Times New Roman"/>
              <a:buNone/>
              <a:defRPr sz="900"/>
            </a:lvl7pPr>
            <a:lvl8pPr rtl="0" indent="0" marL="3200400">
              <a:spcBef>
                <a:spcPts val="0"/>
              </a:spcBef>
              <a:buFont typeface="Times New Roman"/>
              <a:buNone/>
              <a:defRPr sz="900"/>
            </a:lvl8pPr>
            <a:lvl9pPr rtl="0" indent="0" marL="3657600">
              <a:spcBef>
                <a:spcPts val="0"/>
              </a:spcBef>
              <a:buFont typeface="Times New Roman"/>
              <a:buNone/>
              <a:defRPr sz="900"/>
            </a:lvl9pPr>
          </a:lstStyle>
          <a:p/>
        </p:txBody>
      </p:sp>
      <p:sp>
        <p:nvSpPr>
          <p:cNvPr id="98" name="Shape 98"/>
          <p:cNvSpPr txBox="1"/>
          <p:nvPr>
            <p:ph idx="10" type="dt"/>
          </p:nvPr>
        </p:nvSpPr>
        <p:spPr>
          <a:xfrm>
            <a:off y="4686300" x="685800"/>
            <a:ext cy="342899" cx="1904999"/>
          </a:xfrm>
          <a:prstGeom prst="rect">
            <a:avLst/>
          </a:prstGeom>
          <a:noFill/>
          <a:ln>
            <a:noFill/>
          </a:ln>
        </p:spPr>
        <p:txBody>
          <a:bodyPr bIns="91425" rIns="91425" lIns="91425" tIns="91425" anchor="t" anchorCtr="0"/>
          <a:lstStyle>
            <a:lvl1pPr algn="l" rtl="0" marR="0" indent="0" marL="0">
              <a:spcBef>
                <a:spcPts val="700"/>
              </a:spcBef>
              <a:defRPr strike="noStrike" u="none" b="0" cap="none" baseline="0" sz="1400" i="0">
                <a:solidFill>
                  <a:schemeClr val="lt1"/>
                </a:solidFill>
                <a:latin typeface="Times New Roman"/>
                <a:ea typeface="Times New Roman"/>
                <a:cs typeface="Times New Roman"/>
                <a:sym typeface="Times New Roman"/>
              </a:defRPr>
            </a:lvl1pPr>
            <a:lvl2pPr algn="l" rtl="0" marR="0" indent="0" marL="457200">
              <a:spcBef>
                <a:spcPts val="0"/>
              </a:spcBef>
              <a:defRPr strike="noStrike" u="none" b="0" cap="none" baseline="0" sz="1800" i="0">
                <a:solidFill>
                  <a:schemeClr val="lt1"/>
                </a:solidFill>
                <a:latin typeface="Times New Roman"/>
                <a:ea typeface="Times New Roman"/>
                <a:cs typeface="Times New Roman"/>
                <a:sym typeface="Times New Roman"/>
              </a:defRPr>
            </a:lvl2pPr>
            <a:lvl3pPr algn="l" rtl="0" marR="0" indent="0" marL="914400">
              <a:spcBef>
                <a:spcPts val="0"/>
              </a:spcBef>
              <a:defRPr strike="noStrike" u="none" b="0" cap="none" baseline="0" sz="1800" i="0">
                <a:solidFill>
                  <a:schemeClr val="lt1"/>
                </a:solidFill>
                <a:latin typeface="Times New Roman"/>
                <a:ea typeface="Times New Roman"/>
                <a:cs typeface="Times New Roman"/>
                <a:sym typeface="Times New Roman"/>
              </a:defRPr>
            </a:lvl3pPr>
            <a:lvl4pPr algn="l" rtl="0" marR="0" indent="0" marL="1371600">
              <a:spcBef>
                <a:spcPts val="0"/>
              </a:spcBef>
              <a:defRPr strike="noStrike" u="none" b="0" cap="none" baseline="0" sz="1800" i="0">
                <a:solidFill>
                  <a:schemeClr val="lt1"/>
                </a:solidFill>
                <a:latin typeface="Times New Roman"/>
                <a:ea typeface="Times New Roman"/>
                <a:cs typeface="Times New Roman"/>
                <a:sym typeface="Times New Roman"/>
              </a:defRPr>
            </a:lvl4pPr>
            <a:lvl5pPr algn="l" rtl="0" marR="0" indent="0" marL="1828800">
              <a:spcBef>
                <a:spcPts val="0"/>
              </a:spcBef>
              <a:defRPr strike="noStrike" u="none" b="0" cap="none" baseline="0" sz="1800" i="0">
                <a:solidFill>
                  <a:schemeClr val="lt1"/>
                </a:solidFill>
                <a:latin typeface="Times New Roman"/>
                <a:ea typeface="Times New Roman"/>
                <a:cs typeface="Times New Roman"/>
                <a:sym typeface="Times New Roman"/>
              </a:defRPr>
            </a:lvl5pPr>
            <a:lvl6pPr algn="l" rtl="0" marR="0" indent="0" marL="2286000">
              <a:spcBef>
                <a:spcPts val="0"/>
              </a:spcBef>
              <a:defRPr strike="noStrike" u="none" b="0" cap="none" baseline="0" sz="1800" i="0">
                <a:solidFill>
                  <a:schemeClr val="lt1"/>
                </a:solidFill>
                <a:latin typeface="Times New Roman"/>
                <a:ea typeface="Times New Roman"/>
                <a:cs typeface="Times New Roman"/>
                <a:sym typeface="Times New Roman"/>
              </a:defRPr>
            </a:lvl6pPr>
            <a:lvl7pPr algn="l" rtl="0" marR="0" indent="0" marL="2743200">
              <a:spcBef>
                <a:spcPts val="0"/>
              </a:spcBef>
              <a:defRPr strike="noStrike" u="none" b="0" cap="none" baseline="0" sz="1800" i="0">
                <a:solidFill>
                  <a:schemeClr val="lt1"/>
                </a:solidFill>
                <a:latin typeface="Times New Roman"/>
                <a:ea typeface="Times New Roman"/>
                <a:cs typeface="Times New Roman"/>
                <a:sym typeface="Times New Roman"/>
              </a:defRPr>
            </a:lvl7pPr>
            <a:lvl8pPr algn="l" rtl="0" marR="0" indent="0" marL="3200400">
              <a:spcBef>
                <a:spcPts val="0"/>
              </a:spcBef>
              <a:defRPr strike="noStrike" u="none" b="0" cap="none" baseline="0" sz="1800" i="0">
                <a:solidFill>
                  <a:schemeClr val="lt1"/>
                </a:solidFill>
                <a:latin typeface="Times New Roman"/>
                <a:ea typeface="Times New Roman"/>
                <a:cs typeface="Times New Roman"/>
                <a:sym typeface="Times New Roman"/>
              </a:defRPr>
            </a:lvl8pPr>
            <a:lvl9pPr algn="l" rtl="0" marR="0" indent="0" marL="3657600">
              <a:spcBef>
                <a:spcPts val="0"/>
              </a:spcBef>
              <a:defRPr strike="noStrike" u="none" b="0" cap="none" baseline="0" sz="1800" i="0">
                <a:solidFill>
                  <a:schemeClr val="lt1"/>
                </a:solidFill>
                <a:latin typeface="Times New Roman"/>
                <a:ea typeface="Times New Roman"/>
                <a:cs typeface="Times New Roman"/>
                <a:sym typeface="Times New Roman"/>
              </a:defRPr>
            </a:lvl9pPr>
          </a:lstStyle>
          <a:p/>
        </p:txBody>
      </p:sp>
      <p:sp>
        <p:nvSpPr>
          <p:cNvPr id="99" name="Shape 99"/>
          <p:cNvSpPr txBox="1"/>
          <p:nvPr>
            <p:ph idx="11" type="ftr"/>
          </p:nvPr>
        </p:nvSpPr>
        <p:spPr>
          <a:xfrm>
            <a:off y="4686300" x="3124200"/>
            <a:ext cy="342899" cx="2895600"/>
          </a:xfrm>
          <a:prstGeom prst="rect">
            <a:avLst/>
          </a:prstGeom>
          <a:noFill/>
          <a:ln>
            <a:noFill/>
          </a:ln>
        </p:spPr>
        <p:txBody>
          <a:bodyPr bIns="91425" rIns="91425" lIns="91425" tIns="91425" anchor="t" anchorCtr="0"/>
          <a:lstStyle>
            <a:lvl1pPr algn="ctr" rtl="0" marR="0" indent="0" marL="0">
              <a:spcBef>
                <a:spcPts val="700"/>
              </a:spcBef>
              <a:defRPr strike="noStrike" u="none" b="0" cap="none" baseline="0" sz="1400" i="0">
                <a:solidFill>
                  <a:schemeClr val="lt1"/>
                </a:solidFill>
                <a:latin typeface="Times New Roman"/>
                <a:ea typeface="Times New Roman"/>
                <a:cs typeface="Times New Roman"/>
                <a:sym typeface="Times New Roman"/>
              </a:defRPr>
            </a:lvl1pPr>
            <a:lvl2pPr algn="l" rtl="0" marR="0" indent="0" marL="457200">
              <a:spcBef>
                <a:spcPts val="0"/>
              </a:spcBef>
              <a:defRPr strike="noStrike" u="none" b="0" cap="none" baseline="0" sz="1800" i="0">
                <a:solidFill>
                  <a:schemeClr val="lt1"/>
                </a:solidFill>
                <a:latin typeface="Times New Roman"/>
                <a:ea typeface="Times New Roman"/>
                <a:cs typeface="Times New Roman"/>
                <a:sym typeface="Times New Roman"/>
              </a:defRPr>
            </a:lvl2pPr>
            <a:lvl3pPr algn="l" rtl="0" marR="0" indent="0" marL="914400">
              <a:spcBef>
                <a:spcPts val="0"/>
              </a:spcBef>
              <a:defRPr strike="noStrike" u="none" b="0" cap="none" baseline="0" sz="1800" i="0">
                <a:solidFill>
                  <a:schemeClr val="lt1"/>
                </a:solidFill>
                <a:latin typeface="Times New Roman"/>
                <a:ea typeface="Times New Roman"/>
                <a:cs typeface="Times New Roman"/>
                <a:sym typeface="Times New Roman"/>
              </a:defRPr>
            </a:lvl3pPr>
            <a:lvl4pPr algn="l" rtl="0" marR="0" indent="0" marL="1371600">
              <a:spcBef>
                <a:spcPts val="0"/>
              </a:spcBef>
              <a:defRPr strike="noStrike" u="none" b="0" cap="none" baseline="0" sz="1800" i="0">
                <a:solidFill>
                  <a:schemeClr val="lt1"/>
                </a:solidFill>
                <a:latin typeface="Times New Roman"/>
                <a:ea typeface="Times New Roman"/>
                <a:cs typeface="Times New Roman"/>
                <a:sym typeface="Times New Roman"/>
              </a:defRPr>
            </a:lvl4pPr>
            <a:lvl5pPr algn="l" rtl="0" marR="0" indent="0" marL="1828800">
              <a:spcBef>
                <a:spcPts val="0"/>
              </a:spcBef>
              <a:defRPr strike="noStrike" u="none" b="0" cap="none" baseline="0" sz="1800" i="0">
                <a:solidFill>
                  <a:schemeClr val="lt1"/>
                </a:solidFill>
                <a:latin typeface="Times New Roman"/>
                <a:ea typeface="Times New Roman"/>
                <a:cs typeface="Times New Roman"/>
                <a:sym typeface="Times New Roman"/>
              </a:defRPr>
            </a:lvl5pPr>
            <a:lvl6pPr algn="l" rtl="0" marR="0" indent="0" marL="2286000">
              <a:spcBef>
                <a:spcPts val="0"/>
              </a:spcBef>
              <a:defRPr strike="noStrike" u="none" b="0" cap="none" baseline="0" sz="1800" i="0">
                <a:solidFill>
                  <a:schemeClr val="lt1"/>
                </a:solidFill>
                <a:latin typeface="Times New Roman"/>
                <a:ea typeface="Times New Roman"/>
                <a:cs typeface="Times New Roman"/>
                <a:sym typeface="Times New Roman"/>
              </a:defRPr>
            </a:lvl6pPr>
            <a:lvl7pPr algn="l" rtl="0" marR="0" indent="0" marL="2743200">
              <a:spcBef>
                <a:spcPts val="0"/>
              </a:spcBef>
              <a:defRPr strike="noStrike" u="none" b="0" cap="none" baseline="0" sz="1800" i="0">
                <a:solidFill>
                  <a:schemeClr val="lt1"/>
                </a:solidFill>
                <a:latin typeface="Times New Roman"/>
                <a:ea typeface="Times New Roman"/>
                <a:cs typeface="Times New Roman"/>
                <a:sym typeface="Times New Roman"/>
              </a:defRPr>
            </a:lvl7pPr>
            <a:lvl8pPr algn="l" rtl="0" marR="0" indent="0" marL="3200400">
              <a:spcBef>
                <a:spcPts val="0"/>
              </a:spcBef>
              <a:defRPr strike="noStrike" u="none" b="0" cap="none" baseline="0" sz="1800" i="0">
                <a:solidFill>
                  <a:schemeClr val="lt1"/>
                </a:solidFill>
                <a:latin typeface="Times New Roman"/>
                <a:ea typeface="Times New Roman"/>
                <a:cs typeface="Times New Roman"/>
                <a:sym typeface="Times New Roman"/>
              </a:defRPr>
            </a:lvl8pPr>
            <a:lvl9pPr algn="l" rtl="0" marR="0" indent="0" marL="3657600">
              <a:spcBef>
                <a:spcPts val="0"/>
              </a:spcBef>
              <a:defRPr strike="noStrike" u="none" b="0" cap="none" baseline="0" sz="1800" i="0">
                <a:solidFill>
                  <a:schemeClr val="lt1"/>
                </a:solidFill>
                <a:latin typeface="Times New Roman"/>
                <a:ea typeface="Times New Roman"/>
                <a:cs typeface="Times New Roman"/>
                <a:sym typeface="Times New Roman"/>
              </a:defRPr>
            </a:lvl9pPr>
          </a:lstStyle>
          <a:p/>
        </p:txBody>
      </p:sp>
      <p:sp>
        <p:nvSpPr>
          <p:cNvPr id="100" name="Shape 100"/>
          <p:cNvSpPr txBox="1"/>
          <p:nvPr>
            <p:ph idx="12" type="sldNum"/>
          </p:nvPr>
        </p:nvSpPr>
        <p:spPr>
          <a:xfrm>
            <a:off y="4686300" x="6553200"/>
            <a:ext cy="342899" cx="1904999"/>
          </a:xfrm>
          <a:prstGeom prst="rect">
            <a:avLst/>
          </a:prstGeom>
          <a:noFill/>
          <a:ln>
            <a:noFill/>
          </a:ln>
        </p:spPr>
        <p:txBody>
          <a:bodyPr bIns="91425" rIns="91425" lIns="91425" tIns="91425" anchor="t" anchorCtr="0">
            <a:noAutofit/>
          </a:bodyPr>
          <a:lstStyle/>
          <a:p>
            <a:pPr lvl="0" indent="-88900" marL="0">
              <a:spcBef>
                <a:spcPts val="0"/>
              </a:spcBef>
              <a:buClr>
                <a:srgbClr val="000000"/>
              </a:buClr>
              <a:buFont typeface="Arial"/>
              <a:buChar char="●"/>
            </a:pPr>
            <a:r>
              <a:t/>
            </a:r>
            <a:endParaRPr strike="noStrike" u="none" b="0" cap="none" baseline="0" sz="1400" i="0">
              <a:solidFill>
                <a:schemeClr val="lt1"/>
              </a:solidFill>
              <a:latin typeface="Times New Roman"/>
              <a:ea typeface="Times New Roman"/>
              <a:cs typeface="Times New Roman"/>
              <a:sym typeface="Times New Roman"/>
            </a:endParaRPr>
          </a:p>
          <a:p>
            <a:pPr lvl="1" indent="-88900" marL="457200">
              <a:spcBef>
                <a:spcPts val="0"/>
              </a:spcBef>
              <a:buClr>
                <a:srgbClr val="000000"/>
              </a:buClr>
              <a:buFont typeface="Courier New"/>
              <a:buChar char="o"/>
            </a:pPr>
            <a:r>
              <a:t/>
            </a:r>
            <a:endParaRPr strike="noStrike" u="none" b="0" cap="none" baseline="0" sz="1800" i="0">
              <a:solidFill>
                <a:schemeClr val="lt1"/>
              </a:solidFill>
              <a:latin typeface="Times New Roman"/>
              <a:ea typeface="Times New Roman"/>
              <a:cs typeface="Times New Roman"/>
              <a:sym typeface="Times New Roman"/>
            </a:endParaRPr>
          </a:p>
          <a:p>
            <a:pPr lvl="2" indent="-88900" marL="914400">
              <a:spcBef>
                <a:spcPts val="0"/>
              </a:spcBef>
              <a:buClr>
                <a:srgbClr val="000000"/>
              </a:buClr>
              <a:buFont typeface="Wingdings"/>
              <a:buChar char="§"/>
            </a:pPr>
            <a:r>
              <a:t/>
            </a:r>
            <a:endParaRPr strike="noStrike" u="none" b="0" cap="none" baseline="0" sz="1800" i="0">
              <a:solidFill>
                <a:schemeClr val="lt1"/>
              </a:solidFill>
              <a:latin typeface="Times New Roman"/>
              <a:ea typeface="Times New Roman"/>
              <a:cs typeface="Times New Roman"/>
              <a:sym typeface="Times New Roman"/>
            </a:endParaRPr>
          </a:p>
          <a:p>
            <a:pPr lvl="3" indent="-88900" marL="1371600">
              <a:spcBef>
                <a:spcPts val="0"/>
              </a:spcBef>
              <a:buClr>
                <a:srgbClr val="000000"/>
              </a:buClr>
              <a:buFont typeface="Arial"/>
              <a:buChar char="●"/>
            </a:pPr>
            <a:r>
              <a:t/>
            </a:r>
            <a:endParaRPr strike="noStrike" u="none" b="0" cap="none" baseline="0" sz="1800" i="0">
              <a:solidFill>
                <a:schemeClr val="lt1"/>
              </a:solidFill>
              <a:latin typeface="Times New Roman"/>
              <a:ea typeface="Times New Roman"/>
              <a:cs typeface="Times New Roman"/>
              <a:sym typeface="Times New Roman"/>
            </a:endParaRPr>
          </a:p>
          <a:p>
            <a:pPr lvl="4" indent="-88900" marL="1828800">
              <a:spcBef>
                <a:spcPts val="0"/>
              </a:spcBef>
              <a:buClr>
                <a:srgbClr val="000000"/>
              </a:buClr>
              <a:buFont typeface="Courier New"/>
              <a:buChar char="o"/>
            </a:pPr>
            <a:r>
              <a:t/>
            </a:r>
            <a:endParaRPr strike="noStrike" u="none" b="0" cap="none" baseline="0" sz="1800" i="0">
              <a:solidFill>
                <a:schemeClr val="lt1"/>
              </a:solidFill>
              <a:latin typeface="Times New Roman"/>
              <a:ea typeface="Times New Roman"/>
              <a:cs typeface="Times New Roman"/>
              <a:sym typeface="Times New Roman"/>
            </a:endParaRPr>
          </a:p>
          <a:p>
            <a:pPr lvl="5" indent="-88900" marL="2286000">
              <a:spcBef>
                <a:spcPts val="0"/>
              </a:spcBef>
              <a:buClr>
                <a:srgbClr val="000000"/>
              </a:buClr>
              <a:buFont typeface="Wingdings"/>
              <a:buChar char="§"/>
            </a:pPr>
            <a:r>
              <a:t/>
            </a:r>
            <a:endParaRPr strike="noStrike" u="none" b="0" cap="none" baseline="0" sz="1800" i="0">
              <a:solidFill>
                <a:schemeClr val="lt1"/>
              </a:solidFill>
              <a:latin typeface="Times New Roman"/>
              <a:ea typeface="Times New Roman"/>
              <a:cs typeface="Times New Roman"/>
              <a:sym typeface="Times New Roman"/>
            </a:endParaRPr>
          </a:p>
          <a:p>
            <a:pPr lvl="6" indent="-88900" marL="2743200">
              <a:spcBef>
                <a:spcPts val="0"/>
              </a:spcBef>
              <a:buClr>
                <a:srgbClr val="000000"/>
              </a:buClr>
              <a:buFont typeface="Arial"/>
              <a:buChar char="●"/>
            </a:pPr>
            <a:r>
              <a:t/>
            </a:r>
            <a:endParaRPr strike="noStrike" u="none" b="0" cap="none" baseline="0" sz="1800" i="0">
              <a:solidFill>
                <a:schemeClr val="lt1"/>
              </a:solidFill>
              <a:latin typeface="Times New Roman"/>
              <a:ea typeface="Times New Roman"/>
              <a:cs typeface="Times New Roman"/>
              <a:sym typeface="Times New Roman"/>
            </a:endParaRPr>
          </a:p>
          <a:p>
            <a:pPr lvl="7" indent="-88900" marL="3200400">
              <a:spcBef>
                <a:spcPts val="0"/>
              </a:spcBef>
              <a:buClr>
                <a:srgbClr val="000000"/>
              </a:buClr>
              <a:buFont typeface="Courier New"/>
              <a:buChar char="o"/>
            </a:pPr>
            <a:r>
              <a:t/>
            </a:r>
            <a:endParaRPr strike="noStrike" u="none" b="0" cap="none" baseline="0" sz="1800" i="0">
              <a:solidFill>
                <a:schemeClr val="lt1"/>
              </a:solidFill>
              <a:latin typeface="Times New Roman"/>
              <a:ea typeface="Times New Roman"/>
              <a:cs typeface="Times New Roman"/>
              <a:sym typeface="Times New Roman"/>
            </a:endParaRPr>
          </a:p>
          <a:p>
            <a:pPr lvl="8" indent="-88900" marL="3657600">
              <a:spcBef>
                <a:spcPts val="0"/>
              </a:spcBef>
              <a:buClr>
                <a:srgbClr val="000000"/>
              </a:buClr>
              <a:buFont typeface="Wingdings"/>
              <a:buChar char="§"/>
            </a:pPr>
            <a:r>
              <a:t/>
            </a:r>
            <a:endParaRPr strike="noStrike" u="none" b="0" cap="none" baseline="0" sz="1800" i="0">
              <a:solidFill>
                <a:schemeClr val="lt1"/>
              </a:solidFill>
              <a:latin typeface="Times New Roman"/>
              <a:ea typeface="Times New Roman"/>
              <a:cs typeface="Times New Roman"/>
              <a:sym typeface="Times New Roman"/>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x">
  <p:cSld name="Title and Vertical Text">
    <p:spTree>
      <p:nvGrpSpPr>
        <p:cNvPr id="101" name="Shape 101"/>
        <p:cNvGrpSpPr/>
        <p:nvPr/>
      </p:nvGrpSpPr>
      <p:grpSpPr>
        <a:xfrm>
          <a:off y="0" x="0"/>
          <a:ext cy="0" cx="0"/>
          <a:chOff y="0" x="0"/>
          <a:chExt cy="0" cx="0"/>
        </a:xfrm>
      </p:grpSpPr>
      <p:sp>
        <p:nvSpPr>
          <p:cNvPr id="102" name="Shape 102"/>
          <p:cNvSpPr txBox="1"/>
          <p:nvPr>
            <p:ph type="title"/>
          </p:nvPr>
        </p:nvSpPr>
        <p:spPr>
          <a:xfrm>
            <a:off y="457200" x="685800"/>
            <a:ext cy="857400" cx="7772400"/>
          </a:xfrm>
          <a:prstGeom prst="rect">
            <a:avLst/>
          </a:prstGeom>
          <a:noFill/>
          <a:ln>
            <a:noFill/>
          </a:ln>
        </p:spPr>
        <p:txBody>
          <a:bodyPr bIns="91425" rIns="91425" lIns="91425" tIns="91425" anchor="ctr" anchorCtr="0"/>
          <a:lstStyle>
            <a:lvl1pPr algn="ctr" rtl="0">
              <a:spcBef>
                <a:spcPts val="0"/>
              </a:spcBef>
              <a:spcAft>
                <a:spcPts val="0"/>
              </a:spcAft>
              <a:defRPr sz="4400">
                <a:solidFill>
                  <a:schemeClr val="lt2"/>
                </a:solidFill>
                <a:latin typeface="Times New Roman"/>
                <a:ea typeface="Times New Roman"/>
                <a:cs typeface="Times New Roman"/>
                <a:sym typeface="Times New Roman"/>
              </a:defRPr>
            </a:lvl1pPr>
            <a:lvl2pPr algn="ctr" rtl="0">
              <a:spcBef>
                <a:spcPts val="0"/>
              </a:spcBef>
              <a:spcAft>
                <a:spcPts val="0"/>
              </a:spcAft>
              <a:defRPr sz="4400">
                <a:solidFill>
                  <a:schemeClr val="lt2"/>
                </a:solidFill>
                <a:latin typeface="Times New Roman"/>
                <a:ea typeface="Times New Roman"/>
                <a:cs typeface="Times New Roman"/>
                <a:sym typeface="Times New Roman"/>
              </a:defRPr>
            </a:lvl2pPr>
            <a:lvl3pPr algn="ctr" rtl="0">
              <a:spcBef>
                <a:spcPts val="0"/>
              </a:spcBef>
              <a:spcAft>
                <a:spcPts val="0"/>
              </a:spcAft>
              <a:defRPr sz="4400">
                <a:solidFill>
                  <a:schemeClr val="lt2"/>
                </a:solidFill>
                <a:latin typeface="Times New Roman"/>
                <a:ea typeface="Times New Roman"/>
                <a:cs typeface="Times New Roman"/>
                <a:sym typeface="Times New Roman"/>
              </a:defRPr>
            </a:lvl3pPr>
            <a:lvl4pPr algn="ctr" rtl="0">
              <a:spcBef>
                <a:spcPts val="0"/>
              </a:spcBef>
              <a:spcAft>
                <a:spcPts val="0"/>
              </a:spcAft>
              <a:defRPr sz="4400">
                <a:solidFill>
                  <a:schemeClr val="lt2"/>
                </a:solidFill>
                <a:latin typeface="Times New Roman"/>
                <a:ea typeface="Times New Roman"/>
                <a:cs typeface="Times New Roman"/>
                <a:sym typeface="Times New Roman"/>
              </a:defRPr>
            </a:lvl4pPr>
            <a:lvl5pPr algn="ctr" rtl="0">
              <a:spcBef>
                <a:spcPts val="0"/>
              </a:spcBef>
              <a:spcAft>
                <a:spcPts val="0"/>
              </a:spcAft>
              <a:defRPr sz="4400">
                <a:solidFill>
                  <a:schemeClr val="lt2"/>
                </a:solidFill>
                <a:latin typeface="Times New Roman"/>
                <a:ea typeface="Times New Roman"/>
                <a:cs typeface="Times New Roman"/>
                <a:sym typeface="Times New Roman"/>
              </a:defRPr>
            </a:lvl5pPr>
            <a:lvl6pPr algn="ctr" rtl="0" marL="457200">
              <a:spcBef>
                <a:spcPts val="0"/>
              </a:spcBef>
              <a:spcAft>
                <a:spcPts val="0"/>
              </a:spcAft>
              <a:defRPr sz="4400">
                <a:solidFill>
                  <a:schemeClr val="lt2"/>
                </a:solidFill>
                <a:latin typeface="Times New Roman"/>
                <a:ea typeface="Times New Roman"/>
                <a:cs typeface="Times New Roman"/>
                <a:sym typeface="Times New Roman"/>
              </a:defRPr>
            </a:lvl6pPr>
            <a:lvl7pPr algn="ctr" rtl="0" marL="914400">
              <a:spcBef>
                <a:spcPts val="0"/>
              </a:spcBef>
              <a:spcAft>
                <a:spcPts val="0"/>
              </a:spcAft>
              <a:defRPr sz="4400">
                <a:solidFill>
                  <a:schemeClr val="lt2"/>
                </a:solidFill>
                <a:latin typeface="Times New Roman"/>
                <a:ea typeface="Times New Roman"/>
                <a:cs typeface="Times New Roman"/>
                <a:sym typeface="Times New Roman"/>
              </a:defRPr>
            </a:lvl7pPr>
            <a:lvl8pPr algn="ctr" rtl="0" marL="1371600">
              <a:spcBef>
                <a:spcPts val="0"/>
              </a:spcBef>
              <a:spcAft>
                <a:spcPts val="0"/>
              </a:spcAft>
              <a:defRPr sz="4400">
                <a:solidFill>
                  <a:schemeClr val="lt2"/>
                </a:solidFill>
                <a:latin typeface="Times New Roman"/>
                <a:ea typeface="Times New Roman"/>
                <a:cs typeface="Times New Roman"/>
                <a:sym typeface="Times New Roman"/>
              </a:defRPr>
            </a:lvl8pPr>
            <a:lvl9pPr algn="ctr" rtl="0" marL="1828800">
              <a:spcBef>
                <a:spcPts val="0"/>
              </a:spcBef>
              <a:spcAft>
                <a:spcPts val="0"/>
              </a:spcAft>
              <a:defRPr sz="4400">
                <a:solidFill>
                  <a:schemeClr val="lt2"/>
                </a:solidFill>
                <a:latin typeface="Times New Roman"/>
                <a:ea typeface="Times New Roman"/>
                <a:cs typeface="Times New Roman"/>
                <a:sym typeface="Times New Roman"/>
              </a:defRPr>
            </a:lvl9pPr>
          </a:lstStyle>
          <a:p/>
        </p:txBody>
      </p:sp>
      <p:sp>
        <p:nvSpPr>
          <p:cNvPr id="103" name="Shape 103"/>
          <p:cNvSpPr txBox="1"/>
          <p:nvPr>
            <p:ph idx="1" type="body"/>
          </p:nvPr>
        </p:nvSpPr>
        <p:spPr>
          <a:xfrm rot="5400000">
            <a:off y="-857250" x="3028949"/>
            <a:ext cy="7772400" cx="3086099"/>
          </a:xfrm>
          <a:prstGeom prst="rect">
            <a:avLst/>
          </a:prstGeom>
          <a:noFill/>
          <a:ln>
            <a:noFill/>
          </a:ln>
        </p:spPr>
        <p:txBody>
          <a:bodyPr bIns="91425" rIns="91425" lIns="91425" tIns="91425" anchor="t" anchorCtr="0"/>
          <a:lstStyle>
            <a:lvl1pPr algn="l" rtl="0" indent="-139700" marL="342900">
              <a:spcBef>
                <a:spcPts val="640"/>
              </a:spcBef>
              <a:spcAft>
                <a:spcPts val="0"/>
              </a:spcAft>
              <a:buClr>
                <a:schemeClr val="lt1"/>
              </a:buClr>
              <a:buFont typeface="Times New Roman"/>
              <a:buChar char="•"/>
              <a:defRPr sz="3200">
                <a:solidFill>
                  <a:schemeClr val="lt1"/>
                </a:solidFill>
                <a:latin typeface="Times New Roman"/>
                <a:ea typeface="Times New Roman"/>
                <a:cs typeface="Times New Roman"/>
                <a:sym typeface="Times New Roman"/>
              </a:defRPr>
            </a:lvl1pPr>
            <a:lvl2pPr algn="l" rtl="0" indent="-107950" marL="742950">
              <a:spcBef>
                <a:spcPts val="560"/>
              </a:spcBef>
              <a:spcAft>
                <a:spcPts val="0"/>
              </a:spcAft>
              <a:buClr>
                <a:schemeClr val="lt1"/>
              </a:buClr>
              <a:buFont typeface="Times New Roman"/>
              <a:buChar char="–"/>
              <a:defRPr sz="2800">
                <a:solidFill>
                  <a:schemeClr val="lt1"/>
                </a:solidFill>
                <a:latin typeface="Times New Roman"/>
                <a:ea typeface="Times New Roman"/>
                <a:cs typeface="Times New Roman"/>
                <a:sym typeface="Times New Roman"/>
              </a:defRPr>
            </a:lvl2pPr>
            <a:lvl3pPr algn="l" rtl="0" indent="-76200" marL="1143000">
              <a:spcBef>
                <a:spcPts val="480"/>
              </a:spcBef>
              <a:spcAft>
                <a:spcPts val="0"/>
              </a:spcAft>
              <a:buClr>
                <a:schemeClr val="lt1"/>
              </a:buClr>
              <a:buFont typeface="Times New Roman"/>
              <a:buChar char="•"/>
              <a:defRPr sz="2400">
                <a:solidFill>
                  <a:schemeClr val="lt1"/>
                </a:solidFill>
                <a:latin typeface="Times New Roman"/>
                <a:ea typeface="Times New Roman"/>
                <a:cs typeface="Times New Roman"/>
                <a:sym typeface="Times New Roman"/>
              </a:defRPr>
            </a:lvl3pPr>
            <a:lvl4pPr algn="l" rtl="0" indent="-101600" marL="1600200">
              <a:spcBef>
                <a:spcPts val="400"/>
              </a:spcBef>
              <a:spcAft>
                <a:spcPts val="0"/>
              </a:spcAft>
              <a:buClr>
                <a:schemeClr val="lt1"/>
              </a:buClr>
              <a:buFont typeface="Times New Roman"/>
              <a:buChar char="–"/>
              <a:defRPr sz="2000">
                <a:solidFill>
                  <a:schemeClr val="lt1"/>
                </a:solidFill>
                <a:latin typeface="Times New Roman"/>
                <a:ea typeface="Times New Roman"/>
                <a:cs typeface="Times New Roman"/>
                <a:sym typeface="Times New Roman"/>
              </a:defRPr>
            </a:lvl4pPr>
            <a:lvl5pPr algn="l" rtl="0" indent="-101600" marL="2057400">
              <a:spcBef>
                <a:spcPts val="400"/>
              </a:spcBef>
              <a:spcAft>
                <a:spcPts val="0"/>
              </a:spcAft>
              <a:buClr>
                <a:schemeClr val="lt1"/>
              </a:buClr>
              <a:buFont typeface="Times New Roman"/>
              <a:buChar char="»"/>
              <a:defRPr sz="2000">
                <a:solidFill>
                  <a:schemeClr val="lt1"/>
                </a:solidFill>
                <a:latin typeface="Times New Roman"/>
                <a:ea typeface="Times New Roman"/>
                <a:cs typeface="Times New Roman"/>
                <a:sym typeface="Times New Roman"/>
              </a:defRPr>
            </a:lvl5pPr>
            <a:lvl6pPr algn="l" rtl="0" indent="-101600" marL="2514600">
              <a:spcBef>
                <a:spcPts val="400"/>
              </a:spcBef>
              <a:spcAft>
                <a:spcPts val="0"/>
              </a:spcAft>
              <a:buClr>
                <a:schemeClr val="lt1"/>
              </a:buClr>
              <a:buFont typeface="Times New Roman"/>
              <a:buChar char="»"/>
              <a:defRPr sz="2000">
                <a:solidFill>
                  <a:schemeClr val="lt1"/>
                </a:solidFill>
                <a:latin typeface="Times New Roman"/>
                <a:ea typeface="Times New Roman"/>
                <a:cs typeface="Times New Roman"/>
                <a:sym typeface="Times New Roman"/>
              </a:defRPr>
            </a:lvl6pPr>
            <a:lvl7pPr algn="l" rtl="0" indent="-101600" marL="2971800">
              <a:spcBef>
                <a:spcPts val="400"/>
              </a:spcBef>
              <a:spcAft>
                <a:spcPts val="0"/>
              </a:spcAft>
              <a:buClr>
                <a:schemeClr val="lt1"/>
              </a:buClr>
              <a:buFont typeface="Times New Roman"/>
              <a:buChar char="»"/>
              <a:defRPr sz="2000">
                <a:solidFill>
                  <a:schemeClr val="lt1"/>
                </a:solidFill>
                <a:latin typeface="Times New Roman"/>
                <a:ea typeface="Times New Roman"/>
                <a:cs typeface="Times New Roman"/>
                <a:sym typeface="Times New Roman"/>
              </a:defRPr>
            </a:lvl7pPr>
            <a:lvl8pPr algn="l" rtl="0" indent="-101600" marL="3429000">
              <a:spcBef>
                <a:spcPts val="400"/>
              </a:spcBef>
              <a:spcAft>
                <a:spcPts val="0"/>
              </a:spcAft>
              <a:buClr>
                <a:schemeClr val="lt1"/>
              </a:buClr>
              <a:buFont typeface="Times New Roman"/>
              <a:buChar char="»"/>
              <a:defRPr sz="2000">
                <a:solidFill>
                  <a:schemeClr val="lt1"/>
                </a:solidFill>
                <a:latin typeface="Times New Roman"/>
                <a:ea typeface="Times New Roman"/>
                <a:cs typeface="Times New Roman"/>
                <a:sym typeface="Times New Roman"/>
              </a:defRPr>
            </a:lvl8pPr>
            <a:lvl9pPr algn="l" rtl="0" indent="-101600" marL="3886200">
              <a:spcBef>
                <a:spcPts val="400"/>
              </a:spcBef>
              <a:spcAft>
                <a:spcPts val="0"/>
              </a:spcAft>
              <a:buClr>
                <a:schemeClr val="lt1"/>
              </a:buClr>
              <a:buFont typeface="Times New Roman"/>
              <a:buChar char="»"/>
              <a:defRPr sz="2000">
                <a:solidFill>
                  <a:schemeClr val="lt1"/>
                </a:solidFill>
                <a:latin typeface="Times New Roman"/>
                <a:ea typeface="Times New Roman"/>
                <a:cs typeface="Times New Roman"/>
                <a:sym typeface="Times New Roman"/>
              </a:defRPr>
            </a:lvl9pPr>
          </a:lstStyle>
          <a:p/>
        </p:txBody>
      </p:sp>
      <p:sp>
        <p:nvSpPr>
          <p:cNvPr id="104" name="Shape 104"/>
          <p:cNvSpPr txBox="1"/>
          <p:nvPr>
            <p:ph idx="10" type="dt"/>
          </p:nvPr>
        </p:nvSpPr>
        <p:spPr>
          <a:xfrm>
            <a:off y="4686300" x="685800"/>
            <a:ext cy="342899" cx="1904999"/>
          </a:xfrm>
          <a:prstGeom prst="rect">
            <a:avLst/>
          </a:prstGeom>
          <a:noFill/>
          <a:ln>
            <a:noFill/>
          </a:ln>
        </p:spPr>
        <p:txBody>
          <a:bodyPr bIns="91425" rIns="91425" lIns="91425" tIns="91425" anchor="t" anchorCtr="0"/>
          <a:lstStyle>
            <a:lvl1pPr algn="l" rtl="0" marR="0" indent="0" marL="0">
              <a:spcBef>
                <a:spcPts val="700"/>
              </a:spcBef>
              <a:defRPr strike="noStrike" u="none" b="0" cap="none" baseline="0" sz="1400" i="0">
                <a:solidFill>
                  <a:schemeClr val="lt1"/>
                </a:solidFill>
                <a:latin typeface="Times New Roman"/>
                <a:ea typeface="Times New Roman"/>
                <a:cs typeface="Times New Roman"/>
                <a:sym typeface="Times New Roman"/>
              </a:defRPr>
            </a:lvl1pPr>
            <a:lvl2pPr algn="l" rtl="0" marR="0" indent="0" marL="457200">
              <a:spcBef>
                <a:spcPts val="0"/>
              </a:spcBef>
              <a:defRPr strike="noStrike" u="none" b="0" cap="none" baseline="0" sz="1800" i="0">
                <a:solidFill>
                  <a:schemeClr val="lt1"/>
                </a:solidFill>
                <a:latin typeface="Times New Roman"/>
                <a:ea typeface="Times New Roman"/>
                <a:cs typeface="Times New Roman"/>
                <a:sym typeface="Times New Roman"/>
              </a:defRPr>
            </a:lvl2pPr>
            <a:lvl3pPr algn="l" rtl="0" marR="0" indent="0" marL="914400">
              <a:spcBef>
                <a:spcPts val="0"/>
              </a:spcBef>
              <a:defRPr strike="noStrike" u="none" b="0" cap="none" baseline="0" sz="1800" i="0">
                <a:solidFill>
                  <a:schemeClr val="lt1"/>
                </a:solidFill>
                <a:latin typeface="Times New Roman"/>
                <a:ea typeface="Times New Roman"/>
                <a:cs typeface="Times New Roman"/>
                <a:sym typeface="Times New Roman"/>
              </a:defRPr>
            </a:lvl3pPr>
            <a:lvl4pPr algn="l" rtl="0" marR="0" indent="0" marL="1371600">
              <a:spcBef>
                <a:spcPts val="0"/>
              </a:spcBef>
              <a:defRPr strike="noStrike" u="none" b="0" cap="none" baseline="0" sz="1800" i="0">
                <a:solidFill>
                  <a:schemeClr val="lt1"/>
                </a:solidFill>
                <a:latin typeface="Times New Roman"/>
                <a:ea typeface="Times New Roman"/>
                <a:cs typeface="Times New Roman"/>
                <a:sym typeface="Times New Roman"/>
              </a:defRPr>
            </a:lvl4pPr>
            <a:lvl5pPr algn="l" rtl="0" marR="0" indent="0" marL="1828800">
              <a:spcBef>
                <a:spcPts val="0"/>
              </a:spcBef>
              <a:defRPr strike="noStrike" u="none" b="0" cap="none" baseline="0" sz="1800" i="0">
                <a:solidFill>
                  <a:schemeClr val="lt1"/>
                </a:solidFill>
                <a:latin typeface="Times New Roman"/>
                <a:ea typeface="Times New Roman"/>
                <a:cs typeface="Times New Roman"/>
                <a:sym typeface="Times New Roman"/>
              </a:defRPr>
            </a:lvl5pPr>
            <a:lvl6pPr algn="l" rtl="0" marR="0" indent="0" marL="2286000">
              <a:spcBef>
                <a:spcPts val="0"/>
              </a:spcBef>
              <a:defRPr strike="noStrike" u="none" b="0" cap="none" baseline="0" sz="1800" i="0">
                <a:solidFill>
                  <a:schemeClr val="lt1"/>
                </a:solidFill>
                <a:latin typeface="Times New Roman"/>
                <a:ea typeface="Times New Roman"/>
                <a:cs typeface="Times New Roman"/>
                <a:sym typeface="Times New Roman"/>
              </a:defRPr>
            </a:lvl6pPr>
            <a:lvl7pPr algn="l" rtl="0" marR="0" indent="0" marL="2743200">
              <a:spcBef>
                <a:spcPts val="0"/>
              </a:spcBef>
              <a:defRPr strike="noStrike" u="none" b="0" cap="none" baseline="0" sz="1800" i="0">
                <a:solidFill>
                  <a:schemeClr val="lt1"/>
                </a:solidFill>
                <a:latin typeface="Times New Roman"/>
                <a:ea typeface="Times New Roman"/>
                <a:cs typeface="Times New Roman"/>
                <a:sym typeface="Times New Roman"/>
              </a:defRPr>
            </a:lvl7pPr>
            <a:lvl8pPr algn="l" rtl="0" marR="0" indent="0" marL="3200400">
              <a:spcBef>
                <a:spcPts val="0"/>
              </a:spcBef>
              <a:defRPr strike="noStrike" u="none" b="0" cap="none" baseline="0" sz="1800" i="0">
                <a:solidFill>
                  <a:schemeClr val="lt1"/>
                </a:solidFill>
                <a:latin typeface="Times New Roman"/>
                <a:ea typeface="Times New Roman"/>
                <a:cs typeface="Times New Roman"/>
                <a:sym typeface="Times New Roman"/>
              </a:defRPr>
            </a:lvl8pPr>
            <a:lvl9pPr algn="l" rtl="0" marR="0" indent="0" marL="3657600">
              <a:spcBef>
                <a:spcPts val="0"/>
              </a:spcBef>
              <a:defRPr strike="noStrike" u="none" b="0" cap="none" baseline="0" sz="1800" i="0">
                <a:solidFill>
                  <a:schemeClr val="lt1"/>
                </a:solidFill>
                <a:latin typeface="Times New Roman"/>
                <a:ea typeface="Times New Roman"/>
                <a:cs typeface="Times New Roman"/>
                <a:sym typeface="Times New Roman"/>
              </a:defRPr>
            </a:lvl9pPr>
          </a:lstStyle>
          <a:p/>
        </p:txBody>
      </p:sp>
      <p:sp>
        <p:nvSpPr>
          <p:cNvPr id="105" name="Shape 105"/>
          <p:cNvSpPr txBox="1"/>
          <p:nvPr>
            <p:ph idx="11" type="ftr"/>
          </p:nvPr>
        </p:nvSpPr>
        <p:spPr>
          <a:xfrm>
            <a:off y="4686300" x="3124200"/>
            <a:ext cy="342899" cx="2895600"/>
          </a:xfrm>
          <a:prstGeom prst="rect">
            <a:avLst/>
          </a:prstGeom>
          <a:noFill/>
          <a:ln>
            <a:noFill/>
          </a:ln>
        </p:spPr>
        <p:txBody>
          <a:bodyPr bIns="91425" rIns="91425" lIns="91425" tIns="91425" anchor="t" anchorCtr="0"/>
          <a:lstStyle>
            <a:lvl1pPr algn="ctr" rtl="0" marR="0" indent="0" marL="0">
              <a:spcBef>
                <a:spcPts val="700"/>
              </a:spcBef>
              <a:defRPr strike="noStrike" u="none" b="0" cap="none" baseline="0" sz="1400" i="0">
                <a:solidFill>
                  <a:schemeClr val="lt1"/>
                </a:solidFill>
                <a:latin typeface="Times New Roman"/>
                <a:ea typeface="Times New Roman"/>
                <a:cs typeface="Times New Roman"/>
                <a:sym typeface="Times New Roman"/>
              </a:defRPr>
            </a:lvl1pPr>
            <a:lvl2pPr algn="l" rtl="0" marR="0" indent="0" marL="457200">
              <a:spcBef>
                <a:spcPts val="0"/>
              </a:spcBef>
              <a:defRPr strike="noStrike" u="none" b="0" cap="none" baseline="0" sz="1800" i="0">
                <a:solidFill>
                  <a:schemeClr val="lt1"/>
                </a:solidFill>
                <a:latin typeface="Times New Roman"/>
                <a:ea typeface="Times New Roman"/>
                <a:cs typeface="Times New Roman"/>
                <a:sym typeface="Times New Roman"/>
              </a:defRPr>
            </a:lvl2pPr>
            <a:lvl3pPr algn="l" rtl="0" marR="0" indent="0" marL="914400">
              <a:spcBef>
                <a:spcPts val="0"/>
              </a:spcBef>
              <a:defRPr strike="noStrike" u="none" b="0" cap="none" baseline="0" sz="1800" i="0">
                <a:solidFill>
                  <a:schemeClr val="lt1"/>
                </a:solidFill>
                <a:latin typeface="Times New Roman"/>
                <a:ea typeface="Times New Roman"/>
                <a:cs typeface="Times New Roman"/>
                <a:sym typeface="Times New Roman"/>
              </a:defRPr>
            </a:lvl3pPr>
            <a:lvl4pPr algn="l" rtl="0" marR="0" indent="0" marL="1371600">
              <a:spcBef>
                <a:spcPts val="0"/>
              </a:spcBef>
              <a:defRPr strike="noStrike" u="none" b="0" cap="none" baseline="0" sz="1800" i="0">
                <a:solidFill>
                  <a:schemeClr val="lt1"/>
                </a:solidFill>
                <a:latin typeface="Times New Roman"/>
                <a:ea typeface="Times New Roman"/>
                <a:cs typeface="Times New Roman"/>
                <a:sym typeface="Times New Roman"/>
              </a:defRPr>
            </a:lvl4pPr>
            <a:lvl5pPr algn="l" rtl="0" marR="0" indent="0" marL="1828800">
              <a:spcBef>
                <a:spcPts val="0"/>
              </a:spcBef>
              <a:defRPr strike="noStrike" u="none" b="0" cap="none" baseline="0" sz="1800" i="0">
                <a:solidFill>
                  <a:schemeClr val="lt1"/>
                </a:solidFill>
                <a:latin typeface="Times New Roman"/>
                <a:ea typeface="Times New Roman"/>
                <a:cs typeface="Times New Roman"/>
                <a:sym typeface="Times New Roman"/>
              </a:defRPr>
            </a:lvl5pPr>
            <a:lvl6pPr algn="l" rtl="0" marR="0" indent="0" marL="2286000">
              <a:spcBef>
                <a:spcPts val="0"/>
              </a:spcBef>
              <a:defRPr strike="noStrike" u="none" b="0" cap="none" baseline="0" sz="1800" i="0">
                <a:solidFill>
                  <a:schemeClr val="lt1"/>
                </a:solidFill>
                <a:latin typeface="Times New Roman"/>
                <a:ea typeface="Times New Roman"/>
                <a:cs typeface="Times New Roman"/>
                <a:sym typeface="Times New Roman"/>
              </a:defRPr>
            </a:lvl6pPr>
            <a:lvl7pPr algn="l" rtl="0" marR="0" indent="0" marL="2743200">
              <a:spcBef>
                <a:spcPts val="0"/>
              </a:spcBef>
              <a:defRPr strike="noStrike" u="none" b="0" cap="none" baseline="0" sz="1800" i="0">
                <a:solidFill>
                  <a:schemeClr val="lt1"/>
                </a:solidFill>
                <a:latin typeface="Times New Roman"/>
                <a:ea typeface="Times New Roman"/>
                <a:cs typeface="Times New Roman"/>
                <a:sym typeface="Times New Roman"/>
              </a:defRPr>
            </a:lvl7pPr>
            <a:lvl8pPr algn="l" rtl="0" marR="0" indent="0" marL="3200400">
              <a:spcBef>
                <a:spcPts val="0"/>
              </a:spcBef>
              <a:defRPr strike="noStrike" u="none" b="0" cap="none" baseline="0" sz="1800" i="0">
                <a:solidFill>
                  <a:schemeClr val="lt1"/>
                </a:solidFill>
                <a:latin typeface="Times New Roman"/>
                <a:ea typeface="Times New Roman"/>
                <a:cs typeface="Times New Roman"/>
                <a:sym typeface="Times New Roman"/>
              </a:defRPr>
            </a:lvl8pPr>
            <a:lvl9pPr algn="l" rtl="0" marR="0" indent="0" marL="3657600">
              <a:spcBef>
                <a:spcPts val="0"/>
              </a:spcBef>
              <a:defRPr strike="noStrike" u="none" b="0" cap="none" baseline="0" sz="1800" i="0">
                <a:solidFill>
                  <a:schemeClr val="lt1"/>
                </a:solidFill>
                <a:latin typeface="Times New Roman"/>
                <a:ea typeface="Times New Roman"/>
                <a:cs typeface="Times New Roman"/>
                <a:sym typeface="Times New Roman"/>
              </a:defRPr>
            </a:lvl9pPr>
          </a:lstStyle>
          <a:p/>
        </p:txBody>
      </p:sp>
      <p:sp>
        <p:nvSpPr>
          <p:cNvPr id="106" name="Shape 106"/>
          <p:cNvSpPr txBox="1"/>
          <p:nvPr>
            <p:ph idx="12" type="sldNum"/>
          </p:nvPr>
        </p:nvSpPr>
        <p:spPr>
          <a:xfrm>
            <a:off y="4686300" x="6553200"/>
            <a:ext cy="342899" cx="1904999"/>
          </a:xfrm>
          <a:prstGeom prst="rect">
            <a:avLst/>
          </a:prstGeom>
          <a:noFill/>
          <a:ln>
            <a:noFill/>
          </a:ln>
        </p:spPr>
        <p:txBody>
          <a:bodyPr bIns="91425" rIns="91425" lIns="91425" tIns="91425" anchor="t" anchorCtr="0">
            <a:noAutofit/>
          </a:bodyPr>
          <a:lstStyle/>
          <a:p>
            <a:pPr lvl="0" indent="-88900" marL="0">
              <a:spcBef>
                <a:spcPts val="0"/>
              </a:spcBef>
              <a:buClr>
                <a:srgbClr val="000000"/>
              </a:buClr>
              <a:buFont typeface="Arial"/>
              <a:buChar char="●"/>
            </a:pPr>
            <a:r>
              <a:t/>
            </a:r>
            <a:endParaRPr strike="noStrike" u="none" b="0" cap="none" baseline="0" sz="1400" i="0">
              <a:solidFill>
                <a:schemeClr val="lt1"/>
              </a:solidFill>
              <a:latin typeface="Times New Roman"/>
              <a:ea typeface="Times New Roman"/>
              <a:cs typeface="Times New Roman"/>
              <a:sym typeface="Times New Roman"/>
            </a:endParaRPr>
          </a:p>
          <a:p>
            <a:pPr lvl="1" indent="-88900" marL="457200">
              <a:spcBef>
                <a:spcPts val="0"/>
              </a:spcBef>
              <a:buClr>
                <a:srgbClr val="000000"/>
              </a:buClr>
              <a:buFont typeface="Courier New"/>
              <a:buChar char="o"/>
            </a:pPr>
            <a:r>
              <a:t/>
            </a:r>
            <a:endParaRPr strike="noStrike" u="none" b="0" cap="none" baseline="0" sz="1800" i="0">
              <a:solidFill>
                <a:schemeClr val="lt1"/>
              </a:solidFill>
              <a:latin typeface="Times New Roman"/>
              <a:ea typeface="Times New Roman"/>
              <a:cs typeface="Times New Roman"/>
              <a:sym typeface="Times New Roman"/>
            </a:endParaRPr>
          </a:p>
          <a:p>
            <a:pPr lvl="2" indent="-88900" marL="914400">
              <a:spcBef>
                <a:spcPts val="0"/>
              </a:spcBef>
              <a:buClr>
                <a:srgbClr val="000000"/>
              </a:buClr>
              <a:buFont typeface="Wingdings"/>
              <a:buChar char="§"/>
            </a:pPr>
            <a:r>
              <a:t/>
            </a:r>
            <a:endParaRPr strike="noStrike" u="none" b="0" cap="none" baseline="0" sz="1800" i="0">
              <a:solidFill>
                <a:schemeClr val="lt1"/>
              </a:solidFill>
              <a:latin typeface="Times New Roman"/>
              <a:ea typeface="Times New Roman"/>
              <a:cs typeface="Times New Roman"/>
              <a:sym typeface="Times New Roman"/>
            </a:endParaRPr>
          </a:p>
          <a:p>
            <a:pPr lvl="3" indent="-88900" marL="1371600">
              <a:spcBef>
                <a:spcPts val="0"/>
              </a:spcBef>
              <a:buClr>
                <a:srgbClr val="000000"/>
              </a:buClr>
              <a:buFont typeface="Arial"/>
              <a:buChar char="●"/>
            </a:pPr>
            <a:r>
              <a:t/>
            </a:r>
            <a:endParaRPr strike="noStrike" u="none" b="0" cap="none" baseline="0" sz="1800" i="0">
              <a:solidFill>
                <a:schemeClr val="lt1"/>
              </a:solidFill>
              <a:latin typeface="Times New Roman"/>
              <a:ea typeface="Times New Roman"/>
              <a:cs typeface="Times New Roman"/>
              <a:sym typeface="Times New Roman"/>
            </a:endParaRPr>
          </a:p>
          <a:p>
            <a:pPr lvl="4" indent="-88900" marL="1828800">
              <a:spcBef>
                <a:spcPts val="0"/>
              </a:spcBef>
              <a:buClr>
                <a:srgbClr val="000000"/>
              </a:buClr>
              <a:buFont typeface="Courier New"/>
              <a:buChar char="o"/>
            </a:pPr>
            <a:r>
              <a:t/>
            </a:r>
            <a:endParaRPr strike="noStrike" u="none" b="0" cap="none" baseline="0" sz="1800" i="0">
              <a:solidFill>
                <a:schemeClr val="lt1"/>
              </a:solidFill>
              <a:latin typeface="Times New Roman"/>
              <a:ea typeface="Times New Roman"/>
              <a:cs typeface="Times New Roman"/>
              <a:sym typeface="Times New Roman"/>
            </a:endParaRPr>
          </a:p>
          <a:p>
            <a:pPr lvl="5" indent="-88900" marL="2286000">
              <a:spcBef>
                <a:spcPts val="0"/>
              </a:spcBef>
              <a:buClr>
                <a:srgbClr val="000000"/>
              </a:buClr>
              <a:buFont typeface="Wingdings"/>
              <a:buChar char="§"/>
            </a:pPr>
            <a:r>
              <a:t/>
            </a:r>
            <a:endParaRPr strike="noStrike" u="none" b="0" cap="none" baseline="0" sz="1800" i="0">
              <a:solidFill>
                <a:schemeClr val="lt1"/>
              </a:solidFill>
              <a:latin typeface="Times New Roman"/>
              <a:ea typeface="Times New Roman"/>
              <a:cs typeface="Times New Roman"/>
              <a:sym typeface="Times New Roman"/>
            </a:endParaRPr>
          </a:p>
          <a:p>
            <a:pPr lvl="6" indent="-88900" marL="2743200">
              <a:spcBef>
                <a:spcPts val="0"/>
              </a:spcBef>
              <a:buClr>
                <a:srgbClr val="000000"/>
              </a:buClr>
              <a:buFont typeface="Arial"/>
              <a:buChar char="●"/>
            </a:pPr>
            <a:r>
              <a:t/>
            </a:r>
            <a:endParaRPr strike="noStrike" u="none" b="0" cap="none" baseline="0" sz="1800" i="0">
              <a:solidFill>
                <a:schemeClr val="lt1"/>
              </a:solidFill>
              <a:latin typeface="Times New Roman"/>
              <a:ea typeface="Times New Roman"/>
              <a:cs typeface="Times New Roman"/>
              <a:sym typeface="Times New Roman"/>
            </a:endParaRPr>
          </a:p>
          <a:p>
            <a:pPr lvl="7" indent="-88900" marL="3200400">
              <a:spcBef>
                <a:spcPts val="0"/>
              </a:spcBef>
              <a:buClr>
                <a:srgbClr val="000000"/>
              </a:buClr>
              <a:buFont typeface="Courier New"/>
              <a:buChar char="o"/>
            </a:pPr>
            <a:r>
              <a:t/>
            </a:r>
            <a:endParaRPr strike="noStrike" u="none" b="0" cap="none" baseline="0" sz="1800" i="0">
              <a:solidFill>
                <a:schemeClr val="lt1"/>
              </a:solidFill>
              <a:latin typeface="Times New Roman"/>
              <a:ea typeface="Times New Roman"/>
              <a:cs typeface="Times New Roman"/>
              <a:sym typeface="Times New Roman"/>
            </a:endParaRPr>
          </a:p>
          <a:p>
            <a:pPr lvl="8" indent="-88900" marL="3657600">
              <a:spcBef>
                <a:spcPts val="0"/>
              </a:spcBef>
              <a:buClr>
                <a:srgbClr val="000000"/>
              </a:buClr>
              <a:buFont typeface="Wingdings"/>
              <a:buChar char="§"/>
            </a:pPr>
            <a:r>
              <a:t/>
            </a:r>
            <a:endParaRPr strike="noStrike" u="none" b="0" cap="none" baseline="0" sz="1800" i="0">
              <a:solidFill>
                <a:schemeClr val="lt1"/>
              </a:solidFill>
              <a:latin typeface="Times New Roman"/>
              <a:ea typeface="Times New Roman"/>
              <a:cs typeface="Times New Roman"/>
              <a:sym typeface="Times New Roman"/>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itleAndTx">
  <p:cSld name="Vertical Title and Text">
    <p:spTree>
      <p:nvGrpSpPr>
        <p:cNvPr id="107" name="Shape 107"/>
        <p:cNvGrpSpPr/>
        <p:nvPr/>
      </p:nvGrpSpPr>
      <p:grpSpPr>
        <a:xfrm>
          <a:off y="0" x="0"/>
          <a:ext cy="0" cx="0"/>
          <a:chOff y="0" x="0"/>
          <a:chExt cy="0" cx="0"/>
        </a:xfrm>
      </p:grpSpPr>
      <p:sp>
        <p:nvSpPr>
          <p:cNvPr id="108" name="Shape 108"/>
          <p:cNvSpPr txBox="1"/>
          <p:nvPr>
            <p:ph type="title"/>
          </p:nvPr>
        </p:nvSpPr>
        <p:spPr>
          <a:xfrm rot="5400000">
            <a:off y="1543050" x="5429249"/>
            <a:ext cy="1943100" cx="4114800"/>
          </a:xfrm>
          <a:prstGeom prst="rect">
            <a:avLst/>
          </a:prstGeom>
          <a:noFill/>
          <a:ln>
            <a:noFill/>
          </a:ln>
        </p:spPr>
        <p:txBody>
          <a:bodyPr bIns="91425" rIns="91425" lIns="91425" tIns="91425" anchor="ctr" anchorCtr="0"/>
          <a:lstStyle>
            <a:lvl1pPr algn="ctr" rtl="0">
              <a:spcBef>
                <a:spcPts val="0"/>
              </a:spcBef>
              <a:spcAft>
                <a:spcPts val="0"/>
              </a:spcAft>
              <a:defRPr sz="4400">
                <a:solidFill>
                  <a:schemeClr val="lt2"/>
                </a:solidFill>
                <a:latin typeface="Times New Roman"/>
                <a:ea typeface="Times New Roman"/>
                <a:cs typeface="Times New Roman"/>
                <a:sym typeface="Times New Roman"/>
              </a:defRPr>
            </a:lvl1pPr>
            <a:lvl2pPr algn="ctr" rtl="0">
              <a:spcBef>
                <a:spcPts val="0"/>
              </a:spcBef>
              <a:spcAft>
                <a:spcPts val="0"/>
              </a:spcAft>
              <a:defRPr sz="4400">
                <a:solidFill>
                  <a:schemeClr val="lt2"/>
                </a:solidFill>
                <a:latin typeface="Times New Roman"/>
                <a:ea typeface="Times New Roman"/>
                <a:cs typeface="Times New Roman"/>
                <a:sym typeface="Times New Roman"/>
              </a:defRPr>
            </a:lvl2pPr>
            <a:lvl3pPr algn="ctr" rtl="0">
              <a:spcBef>
                <a:spcPts val="0"/>
              </a:spcBef>
              <a:spcAft>
                <a:spcPts val="0"/>
              </a:spcAft>
              <a:defRPr sz="4400">
                <a:solidFill>
                  <a:schemeClr val="lt2"/>
                </a:solidFill>
                <a:latin typeface="Times New Roman"/>
                <a:ea typeface="Times New Roman"/>
                <a:cs typeface="Times New Roman"/>
                <a:sym typeface="Times New Roman"/>
              </a:defRPr>
            </a:lvl3pPr>
            <a:lvl4pPr algn="ctr" rtl="0">
              <a:spcBef>
                <a:spcPts val="0"/>
              </a:spcBef>
              <a:spcAft>
                <a:spcPts val="0"/>
              </a:spcAft>
              <a:defRPr sz="4400">
                <a:solidFill>
                  <a:schemeClr val="lt2"/>
                </a:solidFill>
                <a:latin typeface="Times New Roman"/>
                <a:ea typeface="Times New Roman"/>
                <a:cs typeface="Times New Roman"/>
                <a:sym typeface="Times New Roman"/>
              </a:defRPr>
            </a:lvl4pPr>
            <a:lvl5pPr algn="ctr" rtl="0">
              <a:spcBef>
                <a:spcPts val="0"/>
              </a:spcBef>
              <a:spcAft>
                <a:spcPts val="0"/>
              </a:spcAft>
              <a:defRPr sz="4400">
                <a:solidFill>
                  <a:schemeClr val="lt2"/>
                </a:solidFill>
                <a:latin typeface="Times New Roman"/>
                <a:ea typeface="Times New Roman"/>
                <a:cs typeface="Times New Roman"/>
                <a:sym typeface="Times New Roman"/>
              </a:defRPr>
            </a:lvl5pPr>
            <a:lvl6pPr algn="ctr" rtl="0" marL="457200">
              <a:spcBef>
                <a:spcPts val="0"/>
              </a:spcBef>
              <a:spcAft>
                <a:spcPts val="0"/>
              </a:spcAft>
              <a:defRPr sz="4400">
                <a:solidFill>
                  <a:schemeClr val="lt2"/>
                </a:solidFill>
                <a:latin typeface="Times New Roman"/>
                <a:ea typeface="Times New Roman"/>
                <a:cs typeface="Times New Roman"/>
                <a:sym typeface="Times New Roman"/>
              </a:defRPr>
            </a:lvl6pPr>
            <a:lvl7pPr algn="ctr" rtl="0" marL="914400">
              <a:spcBef>
                <a:spcPts val="0"/>
              </a:spcBef>
              <a:spcAft>
                <a:spcPts val="0"/>
              </a:spcAft>
              <a:defRPr sz="4400">
                <a:solidFill>
                  <a:schemeClr val="lt2"/>
                </a:solidFill>
                <a:latin typeface="Times New Roman"/>
                <a:ea typeface="Times New Roman"/>
                <a:cs typeface="Times New Roman"/>
                <a:sym typeface="Times New Roman"/>
              </a:defRPr>
            </a:lvl7pPr>
            <a:lvl8pPr algn="ctr" rtl="0" marL="1371600">
              <a:spcBef>
                <a:spcPts val="0"/>
              </a:spcBef>
              <a:spcAft>
                <a:spcPts val="0"/>
              </a:spcAft>
              <a:defRPr sz="4400">
                <a:solidFill>
                  <a:schemeClr val="lt2"/>
                </a:solidFill>
                <a:latin typeface="Times New Roman"/>
                <a:ea typeface="Times New Roman"/>
                <a:cs typeface="Times New Roman"/>
                <a:sym typeface="Times New Roman"/>
              </a:defRPr>
            </a:lvl8pPr>
            <a:lvl9pPr algn="ctr" rtl="0" marL="1828800">
              <a:spcBef>
                <a:spcPts val="0"/>
              </a:spcBef>
              <a:spcAft>
                <a:spcPts val="0"/>
              </a:spcAft>
              <a:defRPr sz="4400">
                <a:solidFill>
                  <a:schemeClr val="lt2"/>
                </a:solidFill>
                <a:latin typeface="Times New Roman"/>
                <a:ea typeface="Times New Roman"/>
                <a:cs typeface="Times New Roman"/>
                <a:sym typeface="Times New Roman"/>
              </a:defRPr>
            </a:lvl9pPr>
          </a:lstStyle>
          <a:p/>
        </p:txBody>
      </p:sp>
      <p:sp>
        <p:nvSpPr>
          <p:cNvPr id="109" name="Shape 109"/>
          <p:cNvSpPr txBox="1"/>
          <p:nvPr>
            <p:ph idx="1" type="body"/>
          </p:nvPr>
        </p:nvSpPr>
        <p:spPr>
          <a:xfrm rot="5400000">
            <a:off y="-323849" x="1466849"/>
            <a:ext cy="5676900" cx="4114800"/>
          </a:xfrm>
          <a:prstGeom prst="rect">
            <a:avLst/>
          </a:prstGeom>
          <a:noFill/>
          <a:ln>
            <a:noFill/>
          </a:ln>
        </p:spPr>
        <p:txBody>
          <a:bodyPr bIns="91425" rIns="91425" lIns="91425" tIns="91425" anchor="t" anchorCtr="0"/>
          <a:lstStyle>
            <a:lvl1pPr algn="l" rtl="0" indent="-139700" marL="342900">
              <a:spcBef>
                <a:spcPts val="640"/>
              </a:spcBef>
              <a:spcAft>
                <a:spcPts val="0"/>
              </a:spcAft>
              <a:buClr>
                <a:schemeClr val="lt1"/>
              </a:buClr>
              <a:buFont typeface="Times New Roman"/>
              <a:buChar char="•"/>
              <a:defRPr sz="3200">
                <a:solidFill>
                  <a:schemeClr val="lt1"/>
                </a:solidFill>
                <a:latin typeface="Times New Roman"/>
                <a:ea typeface="Times New Roman"/>
                <a:cs typeface="Times New Roman"/>
                <a:sym typeface="Times New Roman"/>
              </a:defRPr>
            </a:lvl1pPr>
            <a:lvl2pPr algn="l" rtl="0" indent="-107950" marL="742950">
              <a:spcBef>
                <a:spcPts val="560"/>
              </a:spcBef>
              <a:spcAft>
                <a:spcPts val="0"/>
              </a:spcAft>
              <a:buClr>
                <a:schemeClr val="lt1"/>
              </a:buClr>
              <a:buFont typeface="Times New Roman"/>
              <a:buChar char="–"/>
              <a:defRPr sz="2800">
                <a:solidFill>
                  <a:schemeClr val="lt1"/>
                </a:solidFill>
                <a:latin typeface="Times New Roman"/>
                <a:ea typeface="Times New Roman"/>
                <a:cs typeface="Times New Roman"/>
                <a:sym typeface="Times New Roman"/>
              </a:defRPr>
            </a:lvl2pPr>
            <a:lvl3pPr algn="l" rtl="0" indent="-76200" marL="1143000">
              <a:spcBef>
                <a:spcPts val="480"/>
              </a:spcBef>
              <a:spcAft>
                <a:spcPts val="0"/>
              </a:spcAft>
              <a:buClr>
                <a:schemeClr val="lt1"/>
              </a:buClr>
              <a:buFont typeface="Times New Roman"/>
              <a:buChar char="•"/>
              <a:defRPr sz="2400">
                <a:solidFill>
                  <a:schemeClr val="lt1"/>
                </a:solidFill>
                <a:latin typeface="Times New Roman"/>
                <a:ea typeface="Times New Roman"/>
                <a:cs typeface="Times New Roman"/>
                <a:sym typeface="Times New Roman"/>
              </a:defRPr>
            </a:lvl3pPr>
            <a:lvl4pPr algn="l" rtl="0" indent="-101600" marL="1600200">
              <a:spcBef>
                <a:spcPts val="400"/>
              </a:spcBef>
              <a:spcAft>
                <a:spcPts val="0"/>
              </a:spcAft>
              <a:buClr>
                <a:schemeClr val="lt1"/>
              </a:buClr>
              <a:buFont typeface="Times New Roman"/>
              <a:buChar char="–"/>
              <a:defRPr sz="2000">
                <a:solidFill>
                  <a:schemeClr val="lt1"/>
                </a:solidFill>
                <a:latin typeface="Times New Roman"/>
                <a:ea typeface="Times New Roman"/>
                <a:cs typeface="Times New Roman"/>
                <a:sym typeface="Times New Roman"/>
              </a:defRPr>
            </a:lvl4pPr>
            <a:lvl5pPr algn="l" rtl="0" indent="-101600" marL="2057400">
              <a:spcBef>
                <a:spcPts val="400"/>
              </a:spcBef>
              <a:spcAft>
                <a:spcPts val="0"/>
              </a:spcAft>
              <a:buClr>
                <a:schemeClr val="lt1"/>
              </a:buClr>
              <a:buFont typeface="Times New Roman"/>
              <a:buChar char="»"/>
              <a:defRPr sz="2000">
                <a:solidFill>
                  <a:schemeClr val="lt1"/>
                </a:solidFill>
                <a:latin typeface="Times New Roman"/>
                <a:ea typeface="Times New Roman"/>
                <a:cs typeface="Times New Roman"/>
                <a:sym typeface="Times New Roman"/>
              </a:defRPr>
            </a:lvl5pPr>
            <a:lvl6pPr algn="l" rtl="0" indent="-101600" marL="2514600">
              <a:spcBef>
                <a:spcPts val="400"/>
              </a:spcBef>
              <a:spcAft>
                <a:spcPts val="0"/>
              </a:spcAft>
              <a:buClr>
                <a:schemeClr val="lt1"/>
              </a:buClr>
              <a:buFont typeface="Times New Roman"/>
              <a:buChar char="»"/>
              <a:defRPr sz="2000">
                <a:solidFill>
                  <a:schemeClr val="lt1"/>
                </a:solidFill>
                <a:latin typeface="Times New Roman"/>
                <a:ea typeface="Times New Roman"/>
                <a:cs typeface="Times New Roman"/>
                <a:sym typeface="Times New Roman"/>
              </a:defRPr>
            </a:lvl6pPr>
            <a:lvl7pPr algn="l" rtl="0" indent="-101600" marL="2971800">
              <a:spcBef>
                <a:spcPts val="400"/>
              </a:spcBef>
              <a:spcAft>
                <a:spcPts val="0"/>
              </a:spcAft>
              <a:buClr>
                <a:schemeClr val="lt1"/>
              </a:buClr>
              <a:buFont typeface="Times New Roman"/>
              <a:buChar char="»"/>
              <a:defRPr sz="2000">
                <a:solidFill>
                  <a:schemeClr val="lt1"/>
                </a:solidFill>
                <a:latin typeface="Times New Roman"/>
                <a:ea typeface="Times New Roman"/>
                <a:cs typeface="Times New Roman"/>
                <a:sym typeface="Times New Roman"/>
              </a:defRPr>
            </a:lvl7pPr>
            <a:lvl8pPr algn="l" rtl="0" indent="-101600" marL="3429000">
              <a:spcBef>
                <a:spcPts val="400"/>
              </a:spcBef>
              <a:spcAft>
                <a:spcPts val="0"/>
              </a:spcAft>
              <a:buClr>
                <a:schemeClr val="lt1"/>
              </a:buClr>
              <a:buFont typeface="Times New Roman"/>
              <a:buChar char="»"/>
              <a:defRPr sz="2000">
                <a:solidFill>
                  <a:schemeClr val="lt1"/>
                </a:solidFill>
                <a:latin typeface="Times New Roman"/>
                <a:ea typeface="Times New Roman"/>
                <a:cs typeface="Times New Roman"/>
                <a:sym typeface="Times New Roman"/>
              </a:defRPr>
            </a:lvl8pPr>
            <a:lvl9pPr algn="l" rtl="0" indent="-101600" marL="3886200">
              <a:spcBef>
                <a:spcPts val="400"/>
              </a:spcBef>
              <a:spcAft>
                <a:spcPts val="0"/>
              </a:spcAft>
              <a:buClr>
                <a:schemeClr val="lt1"/>
              </a:buClr>
              <a:buFont typeface="Times New Roman"/>
              <a:buChar char="»"/>
              <a:defRPr sz="2000">
                <a:solidFill>
                  <a:schemeClr val="lt1"/>
                </a:solidFill>
                <a:latin typeface="Times New Roman"/>
                <a:ea typeface="Times New Roman"/>
                <a:cs typeface="Times New Roman"/>
                <a:sym typeface="Times New Roman"/>
              </a:defRPr>
            </a:lvl9pPr>
          </a:lstStyle>
          <a:p/>
        </p:txBody>
      </p:sp>
      <p:sp>
        <p:nvSpPr>
          <p:cNvPr id="110" name="Shape 110"/>
          <p:cNvSpPr txBox="1"/>
          <p:nvPr>
            <p:ph idx="10" type="dt"/>
          </p:nvPr>
        </p:nvSpPr>
        <p:spPr>
          <a:xfrm>
            <a:off y="4686300" x="685800"/>
            <a:ext cy="342899" cx="1904999"/>
          </a:xfrm>
          <a:prstGeom prst="rect">
            <a:avLst/>
          </a:prstGeom>
          <a:noFill/>
          <a:ln>
            <a:noFill/>
          </a:ln>
        </p:spPr>
        <p:txBody>
          <a:bodyPr bIns="91425" rIns="91425" lIns="91425" tIns="91425" anchor="t" anchorCtr="0"/>
          <a:lstStyle>
            <a:lvl1pPr algn="l" rtl="0" marR="0" indent="0" marL="0">
              <a:spcBef>
                <a:spcPts val="700"/>
              </a:spcBef>
              <a:defRPr strike="noStrike" u="none" b="0" cap="none" baseline="0" sz="1400" i="0">
                <a:solidFill>
                  <a:schemeClr val="lt1"/>
                </a:solidFill>
                <a:latin typeface="Times New Roman"/>
                <a:ea typeface="Times New Roman"/>
                <a:cs typeface="Times New Roman"/>
                <a:sym typeface="Times New Roman"/>
              </a:defRPr>
            </a:lvl1pPr>
            <a:lvl2pPr algn="l" rtl="0" marR="0" indent="0" marL="457200">
              <a:spcBef>
                <a:spcPts val="0"/>
              </a:spcBef>
              <a:defRPr strike="noStrike" u="none" b="0" cap="none" baseline="0" sz="1800" i="0">
                <a:solidFill>
                  <a:schemeClr val="lt1"/>
                </a:solidFill>
                <a:latin typeface="Times New Roman"/>
                <a:ea typeface="Times New Roman"/>
                <a:cs typeface="Times New Roman"/>
                <a:sym typeface="Times New Roman"/>
              </a:defRPr>
            </a:lvl2pPr>
            <a:lvl3pPr algn="l" rtl="0" marR="0" indent="0" marL="914400">
              <a:spcBef>
                <a:spcPts val="0"/>
              </a:spcBef>
              <a:defRPr strike="noStrike" u="none" b="0" cap="none" baseline="0" sz="1800" i="0">
                <a:solidFill>
                  <a:schemeClr val="lt1"/>
                </a:solidFill>
                <a:latin typeface="Times New Roman"/>
                <a:ea typeface="Times New Roman"/>
                <a:cs typeface="Times New Roman"/>
                <a:sym typeface="Times New Roman"/>
              </a:defRPr>
            </a:lvl3pPr>
            <a:lvl4pPr algn="l" rtl="0" marR="0" indent="0" marL="1371600">
              <a:spcBef>
                <a:spcPts val="0"/>
              </a:spcBef>
              <a:defRPr strike="noStrike" u="none" b="0" cap="none" baseline="0" sz="1800" i="0">
                <a:solidFill>
                  <a:schemeClr val="lt1"/>
                </a:solidFill>
                <a:latin typeface="Times New Roman"/>
                <a:ea typeface="Times New Roman"/>
                <a:cs typeface="Times New Roman"/>
                <a:sym typeface="Times New Roman"/>
              </a:defRPr>
            </a:lvl4pPr>
            <a:lvl5pPr algn="l" rtl="0" marR="0" indent="0" marL="1828800">
              <a:spcBef>
                <a:spcPts val="0"/>
              </a:spcBef>
              <a:defRPr strike="noStrike" u="none" b="0" cap="none" baseline="0" sz="1800" i="0">
                <a:solidFill>
                  <a:schemeClr val="lt1"/>
                </a:solidFill>
                <a:latin typeface="Times New Roman"/>
                <a:ea typeface="Times New Roman"/>
                <a:cs typeface="Times New Roman"/>
                <a:sym typeface="Times New Roman"/>
              </a:defRPr>
            </a:lvl5pPr>
            <a:lvl6pPr algn="l" rtl="0" marR="0" indent="0" marL="2286000">
              <a:spcBef>
                <a:spcPts val="0"/>
              </a:spcBef>
              <a:defRPr strike="noStrike" u="none" b="0" cap="none" baseline="0" sz="1800" i="0">
                <a:solidFill>
                  <a:schemeClr val="lt1"/>
                </a:solidFill>
                <a:latin typeface="Times New Roman"/>
                <a:ea typeface="Times New Roman"/>
                <a:cs typeface="Times New Roman"/>
                <a:sym typeface="Times New Roman"/>
              </a:defRPr>
            </a:lvl6pPr>
            <a:lvl7pPr algn="l" rtl="0" marR="0" indent="0" marL="2743200">
              <a:spcBef>
                <a:spcPts val="0"/>
              </a:spcBef>
              <a:defRPr strike="noStrike" u="none" b="0" cap="none" baseline="0" sz="1800" i="0">
                <a:solidFill>
                  <a:schemeClr val="lt1"/>
                </a:solidFill>
                <a:latin typeface="Times New Roman"/>
                <a:ea typeface="Times New Roman"/>
                <a:cs typeface="Times New Roman"/>
                <a:sym typeface="Times New Roman"/>
              </a:defRPr>
            </a:lvl7pPr>
            <a:lvl8pPr algn="l" rtl="0" marR="0" indent="0" marL="3200400">
              <a:spcBef>
                <a:spcPts val="0"/>
              </a:spcBef>
              <a:defRPr strike="noStrike" u="none" b="0" cap="none" baseline="0" sz="1800" i="0">
                <a:solidFill>
                  <a:schemeClr val="lt1"/>
                </a:solidFill>
                <a:latin typeface="Times New Roman"/>
                <a:ea typeface="Times New Roman"/>
                <a:cs typeface="Times New Roman"/>
                <a:sym typeface="Times New Roman"/>
              </a:defRPr>
            </a:lvl8pPr>
            <a:lvl9pPr algn="l" rtl="0" marR="0" indent="0" marL="3657600">
              <a:spcBef>
                <a:spcPts val="0"/>
              </a:spcBef>
              <a:defRPr strike="noStrike" u="none" b="0" cap="none" baseline="0" sz="1800" i="0">
                <a:solidFill>
                  <a:schemeClr val="lt1"/>
                </a:solidFill>
                <a:latin typeface="Times New Roman"/>
                <a:ea typeface="Times New Roman"/>
                <a:cs typeface="Times New Roman"/>
                <a:sym typeface="Times New Roman"/>
              </a:defRPr>
            </a:lvl9pPr>
          </a:lstStyle>
          <a:p/>
        </p:txBody>
      </p:sp>
      <p:sp>
        <p:nvSpPr>
          <p:cNvPr id="111" name="Shape 111"/>
          <p:cNvSpPr txBox="1"/>
          <p:nvPr>
            <p:ph idx="11" type="ftr"/>
          </p:nvPr>
        </p:nvSpPr>
        <p:spPr>
          <a:xfrm>
            <a:off y="4686300" x="3124200"/>
            <a:ext cy="342899" cx="2895600"/>
          </a:xfrm>
          <a:prstGeom prst="rect">
            <a:avLst/>
          </a:prstGeom>
          <a:noFill/>
          <a:ln>
            <a:noFill/>
          </a:ln>
        </p:spPr>
        <p:txBody>
          <a:bodyPr bIns="91425" rIns="91425" lIns="91425" tIns="91425" anchor="t" anchorCtr="0"/>
          <a:lstStyle>
            <a:lvl1pPr algn="ctr" rtl="0" marR="0" indent="0" marL="0">
              <a:spcBef>
                <a:spcPts val="700"/>
              </a:spcBef>
              <a:defRPr strike="noStrike" u="none" b="0" cap="none" baseline="0" sz="1400" i="0">
                <a:solidFill>
                  <a:schemeClr val="lt1"/>
                </a:solidFill>
                <a:latin typeface="Times New Roman"/>
                <a:ea typeface="Times New Roman"/>
                <a:cs typeface="Times New Roman"/>
                <a:sym typeface="Times New Roman"/>
              </a:defRPr>
            </a:lvl1pPr>
            <a:lvl2pPr algn="l" rtl="0" marR="0" indent="0" marL="457200">
              <a:spcBef>
                <a:spcPts val="0"/>
              </a:spcBef>
              <a:defRPr strike="noStrike" u="none" b="0" cap="none" baseline="0" sz="1800" i="0">
                <a:solidFill>
                  <a:schemeClr val="lt1"/>
                </a:solidFill>
                <a:latin typeface="Times New Roman"/>
                <a:ea typeface="Times New Roman"/>
                <a:cs typeface="Times New Roman"/>
                <a:sym typeface="Times New Roman"/>
              </a:defRPr>
            </a:lvl2pPr>
            <a:lvl3pPr algn="l" rtl="0" marR="0" indent="0" marL="914400">
              <a:spcBef>
                <a:spcPts val="0"/>
              </a:spcBef>
              <a:defRPr strike="noStrike" u="none" b="0" cap="none" baseline="0" sz="1800" i="0">
                <a:solidFill>
                  <a:schemeClr val="lt1"/>
                </a:solidFill>
                <a:latin typeface="Times New Roman"/>
                <a:ea typeface="Times New Roman"/>
                <a:cs typeface="Times New Roman"/>
                <a:sym typeface="Times New Roman"/>
              </a:defRPr>
            </a:lvl3pPr>
            <a:lvl4pPr algn="l" rtl="0" marR="0" indent="0" marL="1371600">
              <a:spcBef>
                <a:spcPts val="0"/>
              </a:spcBef>
              <a:defRPr strike="noStrike" u="none" b="0" cap="none" baseline="0" sz="1800" i="0">
                <a:solidFill>
                  <a:schemeClr val="lt1"/>
                </a:solidFill>
                <a:latin typeface="Times New Roman"/>
                <a:ea typeface="Times New Roman"/>
                <a:cs typeface="Times New Roman"/>
                <a:sym typeface="Times New Roman"/>
              </a:defRPr>
            </a:lvl4pPr>
            <a:lvl5pPr algn="l" rtl="0" marR="0" indent="0" marL="1828800">
              <a:spcBef>
                <a:spcPts val="0"/>
              </a:spcBef>
              <a:defRPr strike="noStrike" u="none" b="0" cap="none" baseline="0" sz="1800" i="0">
                <a:solidFill>
                  <a:schemeClr val="lt1"/>
                </a:solidFill>
                <a:latin typeface="Times New Roman"/>
                <a:ea typeface="Times New Roman"/>
                <a:cs typeface="Times New Roman"/>
                <a:sym typeface="Times New Roman"/>
              </a:defRPr>
            </a:lvl5pPr>
            <a:lvl6pPr algn="l" rtl="0" marR="0" indent="0" marL="2286000">
              <a:spcBef>
                <a:spcPts val="0"/>
              </a:spcBef>
              <a:defRPr strike="noStrike" u="none" b="0" cap="none" baseline="0" sz="1800" i="0">
                <a:solidFill>
                  <a:schemeClr val="lt1"/>
                </a:solidFill>
                <a:latin typeface="Times New Roman"/>
                <a:ea typeface="Times New Roman"/>
                <a:cs typeface="Times New Roman"/>
                <a:sym typeface="Times New Roman"/>
              </a:defRPr>
            </a:lvl6pPr>
            <a:lvl7pPr algn="l" rtl="0" marR="0" indent="0" marL="2743200">
              <a:spcBef>
                <a:spcPts val="0"/>
              </a:spcBef>
              <a:defRPr strike="noStrike" u="none" b="0" cap="none" baseline="0" sz="1800" i="0">
                <a:solidFill>
                  <a:schemeClr val="lt1"/>
                </a:solidFill>
                <a:latin typeface="Times New Roman"/>
                <a:ea typeface="Times New Roman"/>
                <a:cs typeface="Times New Roman"/>
                <a:sym typeface="Times New Roman"/>
              </a:defRPr>
            </a:lvl7pPr>
            <a:lvl8pPr algn="l" rtl="0" marR="0" indent="0" marL="3200400">
              <a:spcBef>
                <a:spcPts val="0"/>
              </a:spcBef>
              <a:defRPr strike="noStrike" u="none" b="0" cap="none" baseline="0" sz="1800" i="0">
                <a:solidFill>
                  <a:schemeClr val="lt1"/>
                </a:solidFill>
                <a:latin typeface="Times New Roman"/>
                <a:ea typeface="Times New Roman"/>
                <a:cs typeface="Times New Roman"/>
                <a:sym typeface="Times New Roman"/>
              </a:defRPr>
            </a:lvl8pPr>
            <a:lvl9pPr algn="l" rtl="0" marR="0" indent="0" marL="3657600">
              <a:spcBef>
                <a:spcPts val="0"/>
              </a:spcBef>
              <a:defRPr strike="noStrike" u="none" b="0" cap="none" baseline="0" sz="1800" i="0">
                <a:solidFill>
                  <a:schemeClr val="lt1"/>
                </a:solidFill>
                <a:latin typeface="Times New Roman"/>
                <a:ea typeface="Times New Roman"/>
                <a:cs typeface="Times New Roman"/>
                <a:sym typeface="Times New Roman"/>
              </a:defRPr>
            </a:lvl9pPr>
          </a:lstStyle>
          <a:p/>
        </p:txBody>
      </p:sp>
      <p:sp>
        <p:nvSpPr>
          <p:cNvPr id="112" name="Shape 112"/>
          <p:cNvSpPr txBox="1"/>
          <p:nvPr>
            <p:ph idx="12" type="sldNum"/>
          </p:nvPr>
        </p:nvSpPr>
        <p:spPr>
          <a:xfrm>
            <a:off y="4686300" x="6553200"/>
            <a:ext cy="342899" cx="1904999"/>
          </a:xfrm>
          <a:prstGeom prst="rect">
            <a:avLst/>
          </a:prstGeom>
          <a:noFill/>
          <a:ln>
            <a:noFill/>
          </a:ln>
        </p:spPr>
        <p:txBody>
          <a:bodyPr bIns="91425" rIns="91425" lIns="91425" tIns="91425" anchor="t" anchorCtr="0">
            <a:noAutofit/>
          </a:bodyPr>
          <a:lstStyle/>
          <a:p>
            <a:pPr lvl="0" indent="-88900" marL="0">
              <a:spcBef>
                <a:spcPts val="0"/>
              </a:spcBef>
              <a:buClr>
                <a:srgbClr val="000000"/>
              </a:buClr>
              <a:buFont typeface="Arial"/>
              <a:buChar char="●"/>
            </a:pPr>
            <a:r>
              <a:t/>
            </a:r>
            <a:endParaRPr strike="noStrike" u="none" b="0" cap="none" baseline="0" sz="1400" i="0">
              <a:solidFill>
                <a:schemeClr val="lt1"/>
              </a:solidFill>
              <a:latin typeface="Times New Roman"/>
              <a:ea typeface="Times New Roman"/>
              <a:cs typeface="Times New Roman"/>
              <a:sym typeface="Times New Roman"/>
            </a:endParaRPr>
          </a:p>
          <a:p>
            <a:pPr lvl="1" indent="-88900" marL="457200">
              <a:spcBef>
                <a:spcPts val="0"/>
              </a:spcBef>
              <a:buClr>
                <a:srgbClr val="000000"/>
              </a:buClr>
              <a:buFont typeface="Courier New"/>
              <a:buChar char="o"/>
            </a:pPr>
            <a:r>
              <a:t/>
            </a:r>
            <a:endParaRPr strike="noStrike" u="none" b="0" cap="none" baseline="0" sz="1800" i="0">
              <a:solidFill>
                <a:schemeClr val="lt1"/>
              </a:solidFill>
              <a:latin typeface="Times New Roman"/>
              <a:ea typeface="Times New Roman"/>
              <a:cs typeface="Times New Roman"/>
              <a:sym typeface="Times New Roman"/>
            </a:endParaRPr>
          </a:p>
          <a:p>
            <a:pPr lvl="2" indent="-88900" marL="914400">
              <a:spcBef>
                <a:spcPts val="0"/>
              </a:spcBef>
              <a:buClr>
                <a:srgbClr val="000000"/>
              </a:buClr>
              <a:buFont typeface="Wingdings"/>
              <a:buChar char="§"/>
            </a:pPr>
            <a:r>
              <a:t/>
            </a:r>
            <a:endParaRPr strike="noStrike" u="none" b="0" cap="none" baseline="0" sz="1800" i="0">
              <a:solidFill>
                <a:schemeClr val="lt1"/>
              </a:solidFill>
              <a:latin typeface="Times New Roman"/>
              <a:ea typeface="Times New Roman"/>
              <a:cs typeface="Times New Roman"/>
              <a:sym typeface="Times New Roman"/>
            </a:endParaRPr>
          </a:p>
          <a:p>
            <a:pPr lvl="3" indent="-88900" marL="1371600">
              <a:spcBef>
                <a:spcPts val="0"/>
              </a:spcBef>
              <a:buClr>
                <a:srgbClr val="000000"/>
              </a:buClr>
              <a:buFont typeface="Arial"/>
              <a:buChar char="●"/>
            </a:pPr>
            <a:r>
              <a:t/>
            </a:r>
            <a:endParaRPr strike="noStrike" u="none" b="0" cap="none" baseline="0" sz="1800" i="0">
              <a:solidFill>
                <a:schemeClr val="lt1"/>
              </a:solidFill>
              <a:latin typeface="Times New Roman"/>
              <a:ea typeface="Times New Roman"/>
              <a:cs typeface="Times New Roman"/>
              <a:sym typeface="Times New Roman"/>
            </a:endParaRPr>
          </a:p>
          <a:p>
            <a:pPr lvl="4" indent="-88900" marL="1828800">
              <a:spcBef>
                <a:spcPts val="0"/>
              </a:spcBef>
              <a:buClr>
                <a:srgbClr val="000000"/>
              </a:buClr>
              <a:buFont typeface="Courier New"/>
              <a:buChar char="o"/>
            </a:pPr>
            <a:r>
              <a:t/>
            </a:r>
            <a:endParaRPr strike="noStrike" u="none" b="0" cap="none" baseline="0" sz="1800" i="0">
              <a:solidFill>
                <a:schemeClr val="lt1"/>
              </a:solidFill>
              <a:latin typeface="Times New Roman"/>
              <a:ea typeface="Times New Roman"/>
              <a:cs typeface="Times New Roman"/>
              <a:sym typeface="Times New Roman"/>
            </a:endParaRPr>
          </a:p>
          <a:p>
            <a:pPr lvl="5" indent="-88900" marL="2286000">
              <a:spcBef>
                <a:spcPts val="0"/>
              </a:spcBef>
              <a:buClr>
                <a:srgbClr val="000000"/>
              </a:buClr>
              <a:buFont typeface="Wingdings"/>
              <a:buChar char="§"/>
            </a:pPr>
            <a:r>
              <a:t/>
            </a:r>
            <a:endParaRPr strike="noStrike" u="none" b="0" cap="none" baseline="0" sz="1800" i="0">
              <a:solidFill>
                <a:schemeClr val="lt1"/>
              </a:solidFill>
              <a:latin typeface="Times New Roman"/>
              <a:ea typeface="Times New Roman"/>
              <a:cs typeface="Times New Roman"/>
              <a:sym typeface="Times New Roman"/>
            </a:endParaRPr>
          </a:p>
          <a:p>
            <a:pPr lvl="6" indent="-88900" marL="2743200">
              <a:spcBef>
                <a:spcPts val="0"/>
              </a:spcBef>
              <a:buClr>
                <a:srgbClr val="000000"/>
              </a:buClr>
              <a:buFont typeface="Arial"/>
              <a:buChar char="●"/>
            </a:pPr>
            <a:r>
              <a:t/>
            </a:r>
            <a:endParaRPr strike="noStrike" u="none" b="0" cap="none" baseline="0" sz="1800" i="0">
              <a:solidFill>
                <a:schemeClr val="lt1"/>
              </a:solidFill>
              <a:latin typeface="Times New Roman"/>
              <a:ea typeface="Times New Roman"/>
              <a:cs typeface="Times New Roman"/>
              <a:sym typeface="Times New Roman"/>
            </a:endParaRPr>
          </a:p>
          <a:p>
            <a:pPr lvl="7" indent="-88900" marL="3200400">
              <a:spcBef>
                <a:spcPts val="0"/>
              </a:spcBef>
              <a:buClr>
                <a:srgbClr val="000000"/>
              </a:buClr>
              <a:buFont typeface="Courier New"/>
              <a:buChar char="o"/>
            </a:pPr>
            <a:r>
              <a:t/>
            </a:r>
            <a:endParaRPr strike="noStrike" u="none" b="0" cap="none" baseline="0" sz="1800" i="0">
              <a:solidFill>
                <a:schemeClr val="lt1"/>
              </a:solidFill>
              <a:latin typeface="Times New Roman"/>
              <a:ea typeface="Times New Roman"/>
              <a:cs typeface="Times New Roman"/>
              <a:sym typeface="Times New Roman"/>
            </a:endParaRPr>
          </a:p>
          <a:p>
            <a:pPr lvl="8" indent="-88900" marL="3657600">
              <a:spcBef>
                <a:spcPts val="0"/>
              </a:spcBef>
              <a:buClr>
                <a:srgbClr val="000000"/>
              </a:buClr>
              <a:buFont typeface="Wingdings"/>
              <a:buChar char="§"/>
            </a:pPr>
            <a:r>
              <a:t/>
            </a:r>
            <a:endParaRPr strike="noStrike" u="none" b="0" cap="none" baseline="0" sz="1800" i="0">
              <a:solidFill>
                <a:schemeClr val="lt1"/>
              </a:solidFill>
              <a:latin typeface="Times New Roman"/>
              <a:ea typeface="Times New Roman"/>
              <a:cs typeface="Times New Roman"/>
              <a:sym typeface="Times New Roman"/>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clipArtAndTx">
  <p:cSld name="Title, Clip Art and Text">
    <p:spTree>
      <p:nvGrpSpPr>
        <p:cNvPr id="113" name="Shape 113"/>
        <p:cNvGrpSpPr/>
        <p:nvPr/>
      </p:nvGrpSpPr>
      <p:grpSpPr>
        <a:xfrm>
          <a:off y="0" x="0"/>
          <a:ext cy="0" cx="0"/>
          <a:chOff y="0" x="0"/>
          <a:chExt cy="0" cx="0"/>
        </a:xfrm>
      </p:grpSpPr>
      <p:sp>
        <p:nvSpPr>
          <p:cNvPr id="114" name="Shape 114"/>
          <p:cNvSpPr txBox="1"/>
          <p:nvPr>
            <p:ph type="title"/>
          </p:nvPr>
        </p:nvSpPr>
        <p:spPr>
          <a:xfrm>
            <a:off y="457200" x="685800"/>
            <a:ext cy="857400" cx="7772400"/>
          </a:xfrm>
          <a:prstGeom prst="rect">
            <a:avLst/>
          </a:prstGeom>
          <a:noFill/>
          <a:ln>
            <a:noFill/>
          </a:ln>
        </p:spPr>
        <p:txBody>
          <a:bodyPr bIns="91425" rIns="91425" lIns="91425" tIns="91425" anchor="ctr" anchorCtr="0"/>
          <a:lstStyle>
            <a:lvl1pPr algn="ctr" rtl="0">
              <a:spcBef>
                <a:spcPts val="0"/>
              </a:spcBef>
              <a:spcAft>
                <a:spcPts val="0"/>
              </a:spcAft>
              <a:defRPr sz="4400">
                <a:solidFill>
                  <a:schemeClr val="lt2"/>
                </a:solidFill>
                <a:latin typeface="Times New Roman"/>
                <a:ea typeface="Times New Roman"/>
                <a:cs typeface="Times New Roman"/>
                <a:sym typeface="Times New Roman"/>
              </a:defRPr>
            </a:lvl1pPr>
            <a:lvl2pPr algn="ctr" rtl="0">
              <a:spcBef>
                <a:spcPts val="0"/>
              </a:spcBef>
              <a:spcAft>
                <a:spcPts val="0"/>
              </a:spcAft>
              <a:defRPr sz="4400">
                <a:solidFill>
                  <a:schemeClr val="lt2"/>
                </a:solidFill>
                <a:latin typeface="Times New Roman"/>
                <a:ea typeface="Times New Roman"/>
                <a:cs typeface="Times New Roman"/>
                <a:sym typeface="Times New Roman"/>
              </a:defRPr>
            </a:lvl2pPr>
            <a:lvl3pPr algn="ctr" rtl="0">
              <a:spcBef>
                <a:spcPts val="0"/>
              </a:spcBef>
              <a:spcAft>
                <a:spcPts val="0"/>
              </a:spcAft>
              <a:defRPr sz="4400">
                <a:solidFill>
                  <a:schemeClr val="lt2"/>
                </a:solidFill>
                <a:latin typeface="Times New Roman"/>
                <a:ea typeface="Times New Roman"/>
                <a:cs typeface="Times New Roman"/>
                <a:sym typeface="Times New Roman"/>
              </a:defRPr>
            </a:lvl3pPr>
            <a:lvl4pPr algn="ctr" rtl="0">
              <a:spcBef>
                <a:spcPts val="0"/>
              </a:spcBef>
              <a:spcAft>
                <a:spcPts val="0"/>
              </a:spcAft>
              <a:defRPr sz="4400">
                <a:solidFill>
                  <a:schemeClr val="lt2"/>
                </a:solidFill>
                <a:latin typeface="Times New Roman"/>
                <a:ea typeface="Times New Roman"/>
                <a:cs typeface="Times New Roman"/>
                <a:sym typeface="Times New Roman"/>
              </a:defRPr>
            </a:lvl4pPr>
            <a:lvl5pPr algn="ctr" rtl="0">
              <a:spcBef>
                <a:spcPts val="0"/>
              </a:spcBef>
              <a:spcAft>
                <a:spcPts val="0"/>
              </a:spcAft>
              <a:defRPr sz="4400">
                <a:solidFill>
                  <a:schemeClr val="lt2"/>
                </a:solidFill>
                <a:latin typeface="Times New Roman"/>
                <a:ea typeface="Times New Roman"/>
                <a:cs typeface="Times New Roman"/>
                <a:sym typeface="Times New Roman"/>
              </a:defRPr>
            </a:lvl5pPr>
            <a:lvl6pPr algn="ctr" rtl="0" marL="457200">
              <a:spcBef>
                <a:spcPts val="0"/>
              </a:spcBef>
              <a:spcAft>
                <a:spcPts val="0"/>
              </a:spcAft>
              <a:defRPr sz="4400">
                <a:solidFill>
                  <a:schemeClr val="lt2"/>
                </a:solidFill>
                <a:latin typeface="Times New Roman"/>
                <a:ea typeface="Times New Roman"/>
                <a:cs typeface="Times New Roman"/>
                <a:sym typeface="Times New Roman"/>
              </a:defRPr>
            </a:lvl6pPr>
            <a:lvl7pPr algn="ctr" rtl="0" marL="914400">
              <a:spcBef>
                <a:spcPts val="0"/>
              </a:spcBef>
              <a:spcAft>
                <a:spcPts val="0"/>
              </a:spcAft>
              <a:defRPr sz="4400">
                <a:solidFill>
                  <a:schemeClr val="lt2"/>
                </a:solidFill>
                <a:latin typeface="Times New Roman"/>
                <a:ea typeface="Times New Roman"/>
                <a:cs typeface="Times New Roman"/>
                <a:sym typeface="Times New Roman"/>
              </a:defRPr>
            </a:lvl7pPr>
            <a:lvl8pPr algn="ctr" rtl="0" marL="1371600">
              <a:spcBef>
                <a:spcPts val="0"/>
              </a:spcBef>
              <a:spcAft>
                <a:spcPts val="0"/>
              </a:spcAft>
              <a:defRPr sz="4400">
                <a:solidFill>
                  <a:schemeClr val="lt2"/>
                </a:solidFill>
                <a:latin typeface="Times New Roman"/>
                <a:ea typeface="Times New Roman"/>
                <a:cs typeface="Times New Roman"/>
                <a:sym typeface="Times New Roman"/>
              </a:defRPr>
            </a:lvl8pPr>
            <a:lvl9pPr algn="ctr" rtl="0" marL="1828800">
              <a:spcBef>
                <a:spcPts val="0"/>
              </a:spcBef>
              <a:spcAft>
                <a:spcPts val="0"/>
              </a:spcAft>
              <a:defRPr sz="4400">
                <a:solidFill>
                  <a:schemeClr val="lt2"/>
                </a:solidFill>
                <a:latin typeface="Times New Roman"/>
                <a:ea typeface="Times New Roman"/>
                <a:cs typeface="Times New Roman"/>
                <a:sym typeface="Times New Roman"/>
              </a:defRPr>
            </a:lvl9pPr>
          </a:lstStyle>
          <a:p/>
        </p:txBody>
      </p:sp>
      <p:sp>
        <p:nvSpPr>
          <p:cNvPr id="115" name="Shape 115"/>
          <p:cNvSpPr txBox="1"/>
          <p:nvPr>
            <p:ph idx="1" type="body"/>
          </p:nvPr>
        </p:nvSpPr>
        <p:spPr>
          <a:xfrm>
            <a:off y="1485900" x="4648200"/>
            <a:ext cy="3086099" cx="3809999"/>
          </a:xfrm>
          <a:prstGeom prst="rect">
            <a:avLst/>
          </a:prstGeom>
          <a:noFill/>
          <a:ln>
            <a:noFill/>
          </a:ln>
        </p:spPr>
        <p:txBody>
          <a:bodyPr bIns="91425" rIns="91425" lIns="91425" tIns="91425" anchor="t" anchorCtr="0"/>
          <a:lstStyle>
            <a:lvl1pPr algn="l" rtl="0" indent="-139700" marL="342900">
              <a:spcBef>
                <a:spcPts val="640"/>
              </a:spcBef>
              <a:spcAft>
                <a:spcPts val="0"/>
              </a:spcAft>
              <a:buClr>
                <a:schemeClr val="lt1"/>
              </a:buClr>
              <a:buFont typeface="Times New Roman"/>
              <a:buChar char="•"/>
              <a:defRPr sz="3200">
                <a:solidFill>
                  <a:schemeClr val="lt1"/>
                </a:solidFill>
                <a:latin typeface="Times New Roman"/>
                <a:ea typeface="Times New Roman"/>
                <a:cs typeface="Times New Roman"/>
                <a:sym typeface="Times New Roman"/>
              </a:defRPr>
            </a:lvl1pPr>
            <a:lvl2pPr algn="l" rtl="0" indent="-107950" marL="742950">
              <a:spcBef>
                <a:spcPts val="560"/>
              </a:spcBef>
              <a:spcAft>
                <a:spcPts val="0"/>
              </a:spcAft>
              <a:buClr>
                <a:schemeClr val="lt1"/>
              </a:buClr>
              <a:buFont typeface="Times New Roman"/>
              <a:buChar char="–"/>
              <a:defRPr sz="2800">
                <a:solidFill>
                  <a:schemeClr val="lt1"/>
                </a:solidFill>
                <a:latin typeface="Times New Roman"/>
                <a:ea typeface="Times New Roman"/>
                <a:cs typeface="Times New Roman"/>
                <a:sym typeface="Times New Roman"/>
              </a:defRPr>
            </a:lvl2pPr>
            <a:lvl3pPr algn="l" rtl="0" indent="-76200" marL="1143000">
              <a:spcBef>
                <a:spcPts val="480"/>
              </a:spcBef>
              <a:spcAft>
                <a:spcPts val="0"/>
              </a:spcAft>
              <a:buClr>
                <a:schemeClr val="lt1"/>
              </a:buClr>
              <a:buFont typeface="Times New Roman"/>
              <a:buChar char="•"/>
              <a:defRPr sz="2400">
                <a:solidFill>
                  <a:schemeClr val="lt1"/>
                </a:solidFill>
                <a:latin typeface="Times New Roman"/>
                <a:ea typeface="Times New Roman"/>
                <a:cs typeface="Times New Roman"/>
                <a:sym typeface="Times New Roman"/>
              </a:defRPr>
            </a:lvl3pPr>
            <a:lvl4pPr algn="l" rtl="0" indent="-101600" marL="1600200">
              <a:spcBef>
                <a:spcPts val="400"/>
              </a:spcBef>
              <a:spcAft>
                <a:spcPts val="0"/>
              </a:spcAft>
              <a:buClr>
                <a:schemeClr val="lt1"/>
              </a:buClr>
              <a:buFont typeface="Times New Roman"/>
              <a:buChar char="–"/>
              <a:defRPr sz="2000">
                <a:solidFill>
                  <a:schemeClr val="lt1"/>
                </a:solidFill>
                <a:latin typeface="Times New Roman"/>
                <a:ea typeface="Times New Roman"/>
                <a:cs typeface="Times New Roman"/>
                <a:sym typeface="Times New Roman"/>
              </a:defRPr>
            </a:lvl4pPr>
            <a:lvl5pPr algn="l" rtl="0" indent="-101600" marL="2057400">
              <a:spcBef>
                <a:spcPts val="400"/>
              </a:spcBef>
              <a:spcAft>
                <a:spcPts val="0"/>
              </a:spcAft>
              <a:buClr>
                <a:schemeClr val="lt1"/>
              </a:buClr>
              <a:buFont typeface="Times New Roman"/>
              <a:buChar char="»"/>
              <a:defRPr sz="2000">
                <a:solidFill>
                  <a:schemeClr val="lt1"/>
                </a:solidFill>
                <a:latin typeface="Times New Roman"/>
                <a:ea typeface="Times New Roman"/>
                <a:cs typeface="Times New Roman"/>
                <a:sym typeface="Times New Roman"/>
              </a:defRPr>
            </a:lvl5pPr>
            <a:lvl6pPr algn="l" rtl="0" indent="-101600" marL="2514600">
              <a:spcBef>
                <a:spcPts val="400"/>
              </a:spcBef>
              <a:spcAft>
                <a:spcPts val="0"/>
              </a:spcAft>
              <a:buClr>
                <a:schemeClr val="lt1"/>
              </a:buClr>
              <a:buFont typeface="Times New Roman"/>
              <a:buChar char="»"/>
              <a:defRPr sz="2000">
                <a:solidFill>
                  <a:schemeClr val="lt1"/>
                </a:solidFill>
                <a:latin typeface="Times New Roman"/>
                <a:ea typeface="Times New Roman"/>
                <a:cs typeface="Times New Roman"/>
                <a:sym typeface="Times New Roman"/>
              </a:defRPr>
            </a:lvl6pPr>
            <a:lvl7pPr algn="l" rtl="0" indent="-101600" marL="2971800">
              <a:spcBef>
                <a:spcPts val="400"/>
              </a:spcBef>
              <a:spcAft>
                <a:spcPts val="0"/>
              </a:spcAft>
              <a:buClr>
                <a:schemeClr val="lt1"/>
              </a:buClr>
              <a:buFont typeface="Times New Roman"/>
              <a:buChar char="»"/>
              <a:defRPr sz="2000">
                <a:solidFill>
                  <a:schemeClr val="lt1"/>
                </a:solidFill>
                <a:latin typeface="Times New Roman"/>
                <a:ea typeface="Times New Roman"/>
                <a:cs typeface="Times New Roman"/>
                <a:sym typeface="Times New Roman"/>
              </a:defRPr>
            </a:lvl7pPr>
            <a:lvl8pPr algn="l" rtl="0" indent="-101600" marL="3429000">
              <a:spcBef>
                <a:spcPts val="400"/>
              </a:spcBef>
              <a:spcAft>
                <a:spcPts val="0"/>
              </a:spcAft>
              <a:buClr>
                <a:schemeClr val="lt1"/>
              </a:buClr>
              <a:buFont typeface="Times New Roman"/>
              <a:buChar char="»"/>
              <a:defRPr sz="2000">
                <a:solidFill>
                  <a:schemeClr val="lt1"/>
                </a:solidFill>
                <a:latin typeface="Times New Roman"/>
                <a:ea typeface="Times New Roman"/>
                <a:cs typeface="Times New Roman"/>
                <a:sym typeface="Times New Roman"/>
              </a:defRPr>
            </a:lvl8pPr>
            <a:lvl9pPr algn="l" rtl="0" indent="-101600" marL="3886200">
              <a:spcBef>
                <a:spcPts val="400"/>
              </a:spcBef>
              <a:spcAft>
                <a:spcPts val="0"/>
              </a:spcAft>
              <a:buClr>
                <a:schemeClr val="lt1"/>
              </a:buClr>
              <a:buFont typeface="Times New Roman"/>
              <a:buChar char="»"/>
              <a:defRPr sz="2000">
                <a:solidFill>
                  <a:schemeClr val="lt1"/>
                </a:solidFill>
                <a:latin typeface="Times New Roman"/>
                <a:ea typeface="Times New Roman"/>
                <a:cs typeface="Times New Roman"/>
                <a:sym typeface="Times New Roman"/>
              </a:defRPr>
            </a:lvl9pPr>
          </a:lstStyle>
          <a:p/>
        </p:txBody>
      </p:sp>
      <p:sp>
        <p:nvSpPr>
          <p:cNvPr id="116" name="Shape 116"/>
          <p:cNvSpPr txBox="1"/>
          <p:nvPr>
            <p:ph idx="10" type="dt"/>
          </p:nvPr>
        </p:nvSpPr>
        <p:spPr>
          <a:xfrm>
            <a:off y="4686300" x="685800"/>
            <a:ext cy="342899" cx="1904999"/>
          </a:xfrm>
          <a:prstGeom prst="rect">
            <a:avLst/>
          </a:prstGeom>
          <a:noFill/>
          <a:ln>
            <a:noFill/>
          </a:ln>
        </p:spPr>
        <p:txBody>
          <a:bodyPr bIns="91425" rIns="91425" lIns="91425" tIns="91425" anchor="t" anchorCtr="0"/>
          <a:lstStyle>
            <a:lvl1pPr algn="l" rtl="0" marR="0" indent="0" marL="0">
              <a:spcBef>
                <a:spcPts val="700"/>
              </a:spcBef>
              <a:defRPr strike="noStrike" u="none" b="0" cap="none" baseline="0" sz="1400" i="0">
                <a:solidFill>
                  <a:schemeClr val="lt1"/>
                </a:solidFill>
                <a:latin typeface="Times New Roman"/>
                <a:ea typeface="Times New Roman"/>
                <a:cs typeface="Times New Roman"/>
                <a:sym typeface="Times New Roman"/>
              </a:defRPr>
            </a:lvl1pPr>
            <a:lvl2pPr algn="l" rtl="0" marR="0" indent="0" marL="457200">
              <a:spcBef>
                <a:spcPts val="0"/>
              </a:spcBef>
              <a:defRPr strike="noStrike" u="none" b="0" cap="none" baseline="0" sz="1800" i="0">
                <a:solidFill>
                  <a:schemeClr val="lt1"/>
                </a:solidFill>
                <a:latin typeface="Times New Roman"/>
                <a:ea typeface="Times New Roman"/>
                <a:cs typeface="Times New Roman"/>
                <a:sym typeface="Times New Roman"/>
              </a:defRPr>
            </a:lvl2pPr>
            <a:lvl3pPr algn="l" rtl="0" marR="0" indent="0" marL="914400">
              <a:spcBef>
                <a:spcPts val="0"/>
              </a:spcBef>
              <a:defRPr strike="noStrike" u="none" b="0" cap="none" baseline="0" sz="1800" i="0">
                <a:solidFill>
                  <a:schemeClr val="lt1"/>
                </a:solidFill>
                <a:latin typeface="Times New Roman"/>
                <a:ea typeface="Times New Roman"/>
                <a:cs typeface="Times New Roman"/>
                <a:sym typeface="Times New Roman"/>
              </a:defRPr>
            </a:lvl3pPr>
            <a:lvl4pPr algn="l" rtl="0" marR="0" indent="0" marL="1371600">
              <a:spcBef>
                <a:spcPts val="0"/>
              </a:spcBef>
              <a:defRPr strike="noStrike" u="none" b="0" cap="none" baseline="0" sz="1800" i="0">
                <a:solidFill>
                  <a:schemeClr val="lt1"/>
                </a:solidFill>
                <a:latin typeface="Times New Roman"/>
                <a:ea typeface="Times New Roman"/>
                <a:cs typeface="Times New Roman"/>
                <a:sym typeface="Times New Roman"/>
              </a:defRPr>
            </a:lvl4pPr>
            <a:lvl5pPr algn="l" rtl="0" marR="0" indent="0" marL="1828800">
              <a:spcBef>
                <a:spcPts val="0"/>
              </a:spcBef>
              <a:defRPr strike="noStrike" u="none" b="0" cap="none" baseline="0" sz="1800" i="0">
                <a:solidFill>
                  <a:schemeClr val="lt1"/>
                </a:solidFill>
                <a:latin typeface="Times New Roman"/>
                <a:ea typeface="Times New Roman"/>
                <a:cs typeface="Times New Roman"/>
                <a:sym typeface="Times New Roman"/>
              </a:defRPr>
            </a:lvl5pPr>
            <a:lvl6pPr algn="l" rtl="0" marR="0" indent="0" marL="2286000">
              <a:spcBef>
                <a:spcPts val="0"/>
              </a:spcBef>
              <a:defRPr strike="noStrike" u="none" b="0" cap="none" baseline="0" sz="1800" i="0">
                <a:solidFill>
                  <a:schemeClr val="lt1"/>
                </a:solidFill>
                <a:latin typeface="Times New Roman"/>
                <a:ea typeface="Times New Roman"/>
                <a:cs typeface="Times New Roman"/>
                <a:sym typeface="Times New Roman"/>
              </a:defRPr>
            </a:lvl6pPr>
            <a:lvl7pPr algn="l" rtl="0" marR="0" indent="0" marL="2743200">
              <a:spcBef>
                <a:spcPts val="0"/>
              </a:spcBef>
              <a:defRPr strike="noStrike" u="none" b="0" cap="none" baseline="0" sz="1800" i="0">
                <a:solidFill>
                  <a:schemeClr val="lt1"/>
                </a:solidFill>
                <a:latin typeface="Times New Roman"/>
                <a:ea typeface="Times New Roman"/>
                <a:cs typeface="Times New Roman"/>
                <a:sym typeface="Times New Roman"/>
              </a:defRPr>
            </a:lvl7pPr>
            <a:lvl8pPr algn="l" rtl="0" marR="0" indent="0" marL="3200400">
              <a:spcBef>
                <a:spcPts val="0"/>
              </a:spcBef>
              <a:defRPr strike="noStrike" u="none" b="0" cap="none" baseline="0" sz="1800" i="0">
                <a:solidFill>
                  <a:schemeClr val="lt1"/>
                </a:solidFill>
                <a:latin typeface="Times New Roman"/>
                <a:ea typeface="Times New Roman"/>
                <a:cs typeface="Times New Roman"/>
                <a:sym typeface="Times New Roman"/>
              </a:defRPr>
            </a:lvl8pPr>
            <a:lvl9pPr algn="l" rtl="0" marR="0" indent="0" marL="3657600">
              <a:spcBef>
                <a:spcPts val="0"/>
              </a:spcBef>
              <a:defRPr strike="noStrike" u="none" b="0" cap="none" baseline="0" sz="1800" i="0">
                <a:solidFill>
                  <a:schemeClr val="lt1"/>
                </a:solidFill>
                <a:latin typeface="Times New Roman"/>
                <a:ea typeface="Times New Roman"/>
                <a:cs typeface="Times New Roman"/>
                <a:sym typeface="Times New Roman"/>
              </a:defRPr>
            </a:lvl9pPr>
          </a:lstStyle>
          <a:p/>
        </p:txBody>
      </p:sp>
      <p:sp>
        <p:nvSpPr>
          <p:cNvPr id="117" name="Shape 117"/>
          <p:cNvSpPr txBox="1"/>
          <p:nvPr>
            <p:ph idx="11" type="ftr"/>
          </p:nvPr>
        </p:nvSpPr>
        <p:spPr>
          <a:xfrm>
            <a:off y="4686300" x="3124200"/>
            <a:ext cy="342899" cx="2895600"/>
          </a:xfrm>
          <a:prstGeom prst="rect">
            <a:avLst/>
          </a:prstGeom>
          <a:noFill/>
          <a:ln>
            <a:noFill/>
          </a:ln>
        </p:spPr>
        <p:txBody>
          <a:bodyPr bIns="91425" rIns="91425" lIns="91425" tIns="91425" anchor="t" anchorCtr="0"/>
          <a:lstStyle>
            <a:lvl1pPr algn="ctr" rtl="0" marR="0" indent="0" marL="0">
              <a:spcBef>
                <a:spcPts val="700"/>
              </a:spcBef>
              <a:defRPr strike="noStrike" u="none" b="0" cap="none" baseline="0" sz="1400" i="0">
                <a:solidFill>
                  <a:schemeClr val="lt1"/>
                </a:solidFill>
                <a:latin typeface="Times New Roman"/>
                <a:ea typeface="Times New Roman"/>
                <a:cs typeface="Times New Roman"/>
                <a:sym typeface="Times New Roman"/>
              </a:defRPr>
            </a:lvl1pPr>
            <a:lvl2pPr algn="l" rtl="0" marR="0" indent="0" marL="457200">
              <a:spcBef>
                <a:spcPts val="0"/>
              </a:spcBef>
              <a:defRPr strike="noStrike" u="none" b="0" cap="none" baseline="0" sz="1800" i="0">
                <a:solidFill>
                  <a:schemeClr val="lt1"/>
                </a:solidFill>
                <a:latin typeface="Times New Roman"/>
                <a:ea typeface="Times New Roman"/>
                <a:cs typeface="Times New Roman"/>
                <a:sym typeface="Times New Roman"/>
              </a:defRPr>
            </a:lvl2pPr>
            <a:lvl3pPr algn="l" rtl="0" marR="0" indent="0" marL="914400">
              <a:spcBef>
                <a:spcPts val="0"/>
              </a:spcBef>
              <a:defRPr strike="noStrike" u="none" b="0" cap="none" baseline="0" sz="1800" i="0">
                <a:solidFill>
                  <a:schemeClr val="lt1"/>
                </a:solidFill>
                <a:latin typeface="Times New Roman"/>
                <a:ea typeface="Times New Roman"/>
                <a:cs typeface="Times New Roman"/>
                <a:sym typeface="Times New Roman"/>
              </a:defRPr>
            </a:lvl3pPr>
            <a:lvl4pPr algn="l" rtl="0" marR="0" indent="0" marL="1371600">
              <a:spcBef>
                <a:spcPts val="0"/>
              </a:spcBef>
              <a:defRPr strike="noStrike" u="none" b="0" cap="none" baseline="0" sz="1800" i="0">
                <a:solidFill>
                  <a:schemeClr val="lt1"/>
                </a:solidFill>
                <a:latin typeface="Times New Roman"/>
                <a:ea typeface="Times New Roman"/>
                <a:cs typeface="Times New Roman"/>
                <a:sym typeface="Times New Roman"/>
              </a:defRPr>
            </a:lvl4pPr>
            <a:lvl5pPr algn="l" rtl="0" marR="0" indent="0" marL="1828800">
              <a:spcBef>
                <a:spcPts val="0"/>
              </a:spcBef>
              <a:defRPr strike="noStrike" u="none" b="0" cap="none" baseline="0" sz="1800" i="0">
                <a:solidFill>
                  <a:schemeClr val="lt1"/>
                </a:solidFill>
                <a:latin typeface="Times New Roman"/>
                <a:ea typeface="Times New Roman"/>
                <a:cs typeface="Times New Roman"/>
                <a:sym typeface="Times New Roman"/>
              </a:defRPr>
            </a:lvl5pPr>
            <a:lvl6pPr algn="l" rtl="0" marR="0" indent="0" marL="2286000">
              <a:spcBef>
                <a:spcPts val="0"/>
              </a:spcBef>
              <a:defRPr strike="noStrike" u="none" b="0" cap="none" baseline="0" sz="1800" i="0">
                <a:solidFill>
                  <a:schemeClr val="lt1"/>
                </a:solidFill>
                <a:latin typeface="Times New Roman"/>
                <a:ea typeface="Times New Roman"/>
                <a:cs typeface="Times New Roman"/>
                <a:sym typeface="Times New Roman"/>
              </a:defRPr>
            </a:lvl6pPr>
            <a:lvl7pPr algn="l" rtl="0" marR="0" indent="0" marL="2743200">
              <a:spcBef>
                <a:spcPts val="0"/>
              </a:spcBef>
              <a:defRPr strike="noStrike" u="none" b="0" cap="none" baseline="0" sz="1800" i="0">
                <a:solidFill>
                  <a:schemeClr val="lt1"/>
                </a:solidFill>
                <a:latin typeface="Times New Roman"/>
                <a:ea typeface="Times New Roman"/>
                <a:cs typeface="Times New Roman"/>
                <a:sym typeface="Times New Roman"/>
              </a:defRPr>
            </a:lvl7pPr>
            <a:lvl8pPr algn="l" rtl="0" marR="0" indent="0" marL="3200400">
              <a:spcBef>
                <a:spcPts val="0"/>
              </a:spcBef>
              <a:defRPr strike="noStrike" u="none" b="0" cap="none" baseline="0" sz="1800" i="0">
                <a:solidFill>
                  <a:schemeClr val="lt1"/>
                </a:solidFill>
                <a:latin typeface="Times New Roman"/>
                <a:ea typeface="Times New Roman"/>
                <a:cs typeface="Times New Roman"/>
                <a:sym typeface="Times New Roman"/>
              </a:defRPr>
            </a:lvl8pPr>
            <a:lvl9pPr algn="l" rtl="0" marR="0" indent="0" marL="3657600">
              <a:spcBef>
                <a:spcPts val="0"/>
              </a:spcBef>
              <a:defRPr strike="noStrike" u="none" b="0" cap="none" baseline="0" sz="1800" i="0">
                <a:solidFill>
                  <a:schemeClr val="lt1"/>
                </a:solidFill>
                <a:latin typeface="Times New Roman"/>
                <a:ea typeface="Times New Roman"/>
                <a:cs typeface="Times New Roman"/>
                <a:sym typeface="Times New Roman"/>
              </a:defRPr>
            </a:lvl9pPr>
          </a:lstStyle>
          <a:p/>
        </p:txBody>
      </p:sp>
      <p:sp>
        <p:nvSpPr>
          <p:cNvPr id="118" name="Shape 118"/>
          <p:cNvSpPr txBox="1"/>
          <p:nvPr>
            <p:ph idx="12" type="sldNum"/>
          </p:nvPr>
        </p:nvSpPr>
        <p:spPr>
          <a:xfrm>
            <a:off y="4686300" x="6553200"/>
            <a:ext cy="342899" cx="1904999"/>
          </a:xfrm>
          <a:prstGeom prst="rect">
            <a:avLst/>
          </a:prstGeom>
          <a:noFill/>
          <a:ln>
            <a:noFill/>
          </a:ln>
        </p:spPr>
        <p:txBody>
          <a:bodyPr bIns="91425" rIns="91425" lIns="91425" tIns="91425" anchor="t" anchorCtr="0">
            <a:noAutofit/>
          </a:bodyPr>
          <a:lstStyle/>
          <a:p>
            <a:pPr lvl="0" indent="-88900" marL="0">
              <a:spcBef>
                <a:spcPts val="0"/>
              </a:spcBef>
              <a:buClr>
                <a:srgbClr val="000000"/>
              </a:buClr>
              <a:buFont typeface="Arial"/>
              <a:buChar char="●"/>
            </a:pPr>
            <a:r>
              <a:t/>
            </a:r>
            <a:endParaRPr strike="noStrike" u="none" b="0" cap="none" baseline="0" sz="1400" i="0">
              <a:solidFill>
                <a:schemeClr val="lt1"/>
              </a:solidFill>
              <a:latin typeface="Times New Roman"/>
              <a:ea typeface="Times New Roman"/>
              <a:cs typeface="Times New Roman"/>
              <a:sym typeface="Times New Roman"/>
            </a:endParaRPr>
          </a:p>
          <a:p>
            <a:pPr lvl="1" indent="-88900" marL="457200">
              <a:spcBef>
                <a:spcPts val="0"/>
              </a:spcBef>
              <a:buClr>
                <a:srgbClr val="000000"/>
              </a:buClr>
              <a:buFont typeface="Courier New"/>
              <a:buChar char="o"/>
            </a:pPr>
            <a:r>
              <a:t/>
            </a:r>
            <a:endParaRPr strike="noStrike" u="none" b="0" cap="none" baseline="0" sz="1800" i="0">
              <a:solidFill>
                <a:schemeClr val="lt1"/>
              </a:solidFill>
              <a:latin typeface="Times New Roman"/>
              <a:ea typeface="Times New Roman"/>
              <a:cs typeface="Times New Roman"/>
              <a:sym typeface="Times New Roman"/>
            </a:endParaRPr>
          </a:p>
          <a:p>
            <a:pPr lvl="2" indent="-88900" marL="914400">
              <a:spcBef>
                <a:spcPts val="0"/>
              </a:spcBef>
              <a:buClr>
                <a:srgbClr val="000000"/>
              </a:buClr>
              <a:buFont typeface="Wingdings"/>
              <a:buChar char="§"/>
            </a:pPr>
            <a:r>
              <a:t/>
            </a:r>
            <a:endParaRPr strike="noStrike" u="none" b="0" cap="none" baseline="0" sz="1800" i="0">
              <a:solidFill>
                <a:schemeClr val="lt1"/>
              </a:solidFill>
              <a:latin typeface="Times New Roman"/>
              <a:ea typeface="Times New Roman"/>
              <a:cs typeface="Times New Roman"/>
              <a:sym typeface="Times New Roman"/>
            </a:endParaRPr>
          </a:p>
          <a:p>
            <a:pPr lvl="3" indent="-88900" marL="1371600">
              <a:spcBef>
                <a:spcPts val="0"/>
              </a:spcBef>
              <a:buClr>
                <a:srgbClr val="000000"/>
              </a:buClr>
              <a:buFont typeface="Arial"/>
              <a:buChar char="●"/>
            </a:pPr>
            <a:r>
              <a:t/>
            </a:r>
            <a:endParaRPr strike="noStrike" u="none" b="0" cap="none" baseline="0" sz="1800" i="0">
              <a:solidFill>
                <a:schemeClr val="lt1"/>
              </a:solidFill>
              <a:latin typeface="Times New Roman"/>
              <a:ea typeface="Times New Roman"/>
              <a:cs typeface="Times New Roman"/>
              <a:sym typeface="Times New Roman"/>
            </a:endParaRPr>
          </a:p>
          <a:p>
            <a:pPr lvl="4" indent="-88900" marL="1828800">
              <a:spcBef>
                <a:spcPts val="0"/>
              </a:spcBef>
              <a:buClr>
                <a:srgbClr val="000000"/>
              </a:buClr>
              <a:buFont typeface="Courier New"/>
              <a:buChar char="o"/>
            </a:pPr>
            <a:r>
              <a:t/>
            </a:r>
            <a:endParaRPr strike="noStrike" u="none" b="0" cap="none" baseline="0" sz="1800" i="0">
              <a:solidFill>
                <a:schemeClr val="lt1"/>
              </a:solidFill>
              <a:latin typeface="Times New Roman"/>
              <a:ea typeface="Times New Roman"/>
              <a:cs typeface="Times New Roman"/>
              <a:sym typeface="Times New Roman"/>
            </a:endParaRPr>
          </a:p>
          <a:p>
            <a:pPr lvl="5" indent="-88900" marL="2286000">
              <a:spcBef>
                <a:spcPts val="0"/>
              </a:spcBef>
              <a:buClr>
                <a:srgbClr val="000000"/>
              </a:buClr>
              <a:buFont typeface="Wingdings"/>
              <a:buChar char="§"/>
            </a:pPr>
            <a:r>
              <a:t/>
            </a:r>
            <a:endParaRPr strike="noStrike" u="none" b="0" cap="none" baseline="0" sz="1800" i="0">
              <a:solidFill>
                <a:schemeClr val="lt1"/>
              </a:solidFill>
              <a:latin typeface="Times New Roman"/>
              <a:ea typeface="Times New Roman"/>
              <a:cs typeface="Times New Roman"/>
              <a:sym typeface="Times New Roman"/>
            </a:endParaRPr>
          </a:p>
          <a:p>
            <a:pPr lvl="6" indent="-88900" marL="2743200">
              <a:spcBef>
                <a:spcPts val="0"/>
              </a:spcBef>
              <a:buClr>
                <a:srgbClr val="000000"/>
              </a:buClr>
              <a:buFont typeface="Arial"/>
              <a:buChar char="●"/>
            </a:pPr>
            <a:r>
              <a:t/>
            </a:r>
            <a:endParaRPr strike="noStrike" u="none" b="0" cap="none" baseline="0" sz="1800" i="0">
              <a:solidFill>
                <a:schemeClr val="lt1"/>
              </a:solidFill>
              <a:latin typeface="Times New Roman"/>
              <a:ea typeface="Times New Roman"/>
              <a:cs typeface="Times New Roman"/>
              <a:sym typeface="Times New Roman"/>
            </a:endParaRPr>
          </a:p>
          <a:p>
            <a:pPr lvl="7" indent="-88900" marL="3200400">
              <a:spcBef>
                <a:spcPts val="0"/>
              </a:spcBef>
              <a:buClr>
                <a:srgbClr val="000000"/>
              </a:buClr>
              <a:buFont typeface="Courier New"/>
              <a:buChar char="o"/>
            </a:pPr>
            <a:r>
              <a:t/>
            </a:r>
            <a:endParaRPr strike="noStrike" u="none" b="0" cap="none" baseline="0" sz="1800" i="0">
              <a:solidFill>
                <a:schemeClr val="lt1"/>
              </a:solidFill>
              <a:latin typeface="Times New Roman"/>
              <a:ea typeface="Times New Roman"/>
              <a:cs typeface="Times New Roman"/>
              <a:sym typeface="Times New Roman"/>
            </a:endParaRPr>
          </a:p>
          <a:p>
            <a:pPr lvl="8" indent="-88900" marL="3657600">
              <a:spcBef>
                <a:spcPts val="0"/>
              </a:spcBef>
              <a:buClr>
                <a:srgbClr val="000000"/>
              </a:buClr>
              <a:buFont typeface="Wingdings"/>
              <a:buChar char="§"/>
            </a:pPr>
            <a:r>
              <a:t/>
            </a:r>
            <a:endParaRPr strike="noStrike" u="none" b="0" cap="none" baseline="0" sz="1800" i="0">
              <a:solidFill>
                <a:schemeClr val="lt1"/>
              </a:solidFill>
              <a:latin typeface="Times New Roman"/>
              <a:ea typeface="Times New Roman"/>
              <a:cs typeface="Times New Roman"/>
              <a:sym typeface="Times New Roman"/>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chart">
  <p:cSld name="Title and Chart">
    <p:spTree>
      <p:nvGrpSpPr>
        <p:cNvPr id="119" name="Shape 119"/>
        <p:cNvGrpSpPr/>
        <p:nvPr/>
      </p:nvGrpSpPr>
      <p:grpSpPr>
        <a:xfrm>
          <a:off y="0" x="0"/>
          <a:ext cy="0" cx="0"/>
          <a:chOff y="0" x="0"/>
          <a:chExt cy="0" cx="0"/>
        </a:xfrm>
      </p:grpSpPr>
      <p:sp>
        <p:nvSpPr>
          <p:cNvPr id="120" name="Shape 120"/>
          <p:cNvSpPr txBox="1"/>
          <p:nvPr>
            <p:ph type="title"/>
          </p:nvPr>
        </p:nvSpPr>
        <p:spPr>
          <a:xfrm>
            <a:off y="457200" x="685800"/>
            <a:ext cy="857400" cx="7772400"/>
          </a:xfrm>
          <a:prstGeom prst="rect">
            <a:avLst/>
          </a:prstGeom>
          <a:noFill/>
          <a:ln>
            <a:noFill/>
          </a:ln>
        </p:spPr>
        <p:txBody>
          <a:bodyPr bIns="91425" rIns="91425" lIns="91425" tIns="91425" anchor="ctr" anchorCtr="0"/>
          <a:lstStyle>
            <a:lvl1pPr algn="ctr" rtl="0">
              <a:spcBef>
                <a:spcPts val="0"/>
              </a:spcBef>
              <a:spcAft>
                <a:spcPts val="0"/>
              </a:spcAft>
              <a:defRPr sz="4400">
                <a:solidFill>
                  <a:schemeClr val="lt2"/>
                </a:solidFill>
                <a:latin typeface="Times New Roman"/>
                <a:ea typeface="Times New Roman"/>
                <a:cs typeface="Times New Roman"/>
                <a:sym typeface="Times New Roman"/>
              </a:defRPr>
            </a:lvl1pPr>
            <a:lvl2pPr algn="ctr" rtl="0">
              <a:spcBef>
                <a:spcPts val="0"/>
              </a:spcBef>
              <a:spcAft>
                <a:spcPts val="0"/>
              </a:spcAft>
              <a:defRPr sz="4400">
                <a:solidFill>
                  <a:schemeClr val="lt2"/>
                </a:solidFill>
                <a:latin typeface="Times New Roman"/>
                <a:ea typeface="Times New Roman"/>
                <a:cs typeface="Times New Roman"/>
                <a:sym typeface="Times New Roman"/>
              </a:defRPr>
            </a:lvl2pPr>
            <a:lvl3pPr algn="ctr" rtl="0">
              <a:spcBef>
                <a:spcPts val="0"/>
              </a:spcBef>
              <a:spcAft>
                <a:spcPts val="0"/>
              </a:spcAft>
              <a:defRPr sz="4400">
                <a:solidFill>
                  <a:schemeClr val="lt2"/>
                </a:solidFill>
                <a:latin typeface="Times New Roman"/>
                <a:ea typeface="Times New Roman"/>
                <a:cs typeface="Times New Roman"/>
                <a:sym typeface="Times New Roman"/>
              </a:defRPr>
            </a:lvl3pPr>
            <a:lvl4pPr algn="ctr" rtl="0">
              <a:spcBef>
                <a:spcPts val="0"/>
              </a:spcBef>
              <a:spcAft>
                <a:spcPts val="0"/>
              </a:spcAft>
              <a:defRPr sz="4400">
                <a:solidFill>
                  <a:schemeClr val="lt2"/>
                </a:solidFill>
                <a:latin typeface="Times New Roman"/>
                <a:ea typeface="Times New Roman"/>
                <a:cs typeface="Times New Roman"/>
                <a:sym typeface="Times New Roman"/>
              </a:defRPr>
            </a:lvl4pPr>
            <a:lvl5pPr algn="ctr" rtl="0">
              <a:spcBef>
                <a:spcPts val="0"/>
              </a:spcBef>
              <a:spcAft>
                <a:spcPts val="0"/>
              </a:spcAft>
              <a:defRPr sz="4400">
                <a:solidFill>
                  <a:schemeClr val="lt2"/>
                </a:solidFill>
                <a:latin typeface="Times New Roman"/>
                <a:ea typeface="Times New Roman"/>
                <a:cs typeface="Times New Roman"/>
                <a:sym typeface="Times New Roman"/>
              </a:defRPr>
            </a:lvl5pPr>
            <a:lvl6pPr algn="ctr" rtl="0" marL="457200">
              <a:spcBef>
                <a:spcPts val="0"/>
              </a:spcBef>
              <a:spcAft>
                <a:spcPts val="0"/>
              </a:spcAft>
              <a:defRPr sz="4400">
                <a:solidFill>
                  <a:schemeClr val="lt2"/>
                </a:solidFill>
                <a:latin typeface="Times New Roman"/>
                <a:ea typeface="Times New Roman"/>
                <a:cs typeface="Times New Roman"/>
                <a:sym typeface="Times New Roman"/>
              </a:defRPr>
            </a:lvl6pPr>
            <a:lvl7pPr algn="ctr" rtl="0" marL="914400">
              <a:spcBef>
                <a:spcPts val="0"/>
              </a:spcBef>
              <a:spcAft>
                <a:spcPts val="0"/>
              </a:spcAft>
              <a:defRPr sz="4400">
                <a:solidFill>
                  <a:schemeClr val="lt2"/>
                </a:solidFill>
                <a:latin typeface="Times New Roman"/>
                <a:ea typeface="Times New Roman"/>
                <a:cs typeface="Times New Roman"/>
                <a:sym typeface="Times New Roman"/>
              </a:defRPr>
            </a:lvl7pPr>
            <a:lvl8pPr algn="ctr" rtl="0" marL="1371600">
              <a:spcBef>
                <a:spcPts val="0"/>
              </a:spcBef>
              <a:spcAft>
                <a:spcPts val="0"/>
              </a:spcAft>
              <a:defRPr sz="4400">
                <a:solidFill>
                  <a:schemeClr val="lt2"/>
                </a:solidFill>
                <a:latin typeface="Times New Roman"/>
                <a:ea typeface="Times New Roman"/>
                <a:cs typeface="Times New Roman"/>
                <a:sym typeface="Times New Roman"/>
              </a:defRPr>
            </a:lvl8pPr>
            <a:lvl9pPr algn="ctr" rtl="0" marL="1828800">
              <a:spcBef>
                <a:spcPts val="0"/>
              </a:spcBef>
              <a:spcAft>
                <a:spcPts val="0"/>
              </a:spcAft>
              <a:defRPr sz="4400">
                <a:solidFill>
                  <a:schemeClr val="lt2"/>
                </a:solidFill>
                <a:latin typeface="Times New Roman"/>
                <a:ea typeface="Times New Roman"/>
                <a:cs typeface="Times New Roman"/>
                <a:sym typeface="Times New Roman"/>
              </a:defRPr>
            </a:lvl9pPr>
          </a:lstStyle>
          <a:p/>
        </p:txBody>
      </p:sp>
      <p:sp>
        <p:nvSpPr>
          <p:cNvPr id="121" name="Shape 121"/>
          <p:cNvSpPr txBox="1"/>
          <p:nvPr>
            <p:ph idx="10" type="dt"/>
          </p:nvPr>
        </p:nvSpPr>
        <p:spPr>
          <a:xfrm>
            <a:off y="4686300" x="685800"/>
            <a:ext cy="342899" cx="1904999"/>
          </a:xfrm>
          <a:prstGeom prst="rect">
            <a:avLst/>
          </a:prstGeom>
          <a:noFill/>
          <a:ln>
            <a:noFill/>
          </a:ln>
        </p:spPr>
        <p:txBody>
          <a:bodyPr bIns="91425" rIns="91425" lIns="91425" tIns="91425" anchor="t" anchorCtr="0"/>
          <a:lstStyle>
            <a:lvl1pPr algn="l" rtl="0" marR="0" indent="0" marL="0">
              <a:spcBef>
                <a:spcPts val="700"/>
              </a:spcBef>
              <a:defRPr strike="noStrike" u="none" b="0" cap="none" baseline="0" sz="1400" i="0">
                <a:solidFill>
                  <a:schemeClr val="lt1"/>
                </a:solidFill>
                <a:latin typeface="Times New Roman"/>
                <a:ea typeface="Times New Roman"/>
                <a:cs typeface="Times New Roman"/>
                <a:sym typeface="Times New Roman"/>
              </a:defRPr>
            </a:lvl1pPr>
            <a:lvl2pPr algn="l" rtl="0" marR="0" indent="0" marL="457200">
              <a:spcBef>
                <a:spcPts val="0"/>
              </a:spcBef>
              <a:defRPr strike="noStrike" u="none" b="0" cap="none" baseline="0" sz="1800" i="0">
                <a:solidFill>
                  <a:schemeClr val="lt1"/>
                </a:solidFill>
                <a:latin typeface="Times New Roman"/>
                <a:ea typeface="Times New Roman"/>
                <a:cs typeface="Times New Roman"/>
                <a:sym typeface="Times New Roman"/>
              </a:defRPr>
            </a:lvl2pPr>
            <a:lvl3pPr algn="l" rtl="0" marR="0" indent="0" marL="914400">
              <a:spcBef>
                <a:spcPts val="0"/>
              </a:spcBef>
              <a:defRPr strike="noStrike" u="none" b="0" cap="none" baseline="0" sz="1800" i="0">
                <a:solidFill>
                  <a:schemeClr val="lt1"/>
                </a:solidFill>
                <a:latin typeface="Times New Roman"/>
                <a:ea typeface="Times New Roman"/>
                <a:cs typeface="Times New Roman"/>
                <a:sym typeface="Times New Roman"/>
              </a:defRPr>
            </a:lvl3pPr>
            <a:lvl4pPr algn="l" rtl="0" marR="0" indent="0" marL="1371600">
              <a:spcBef>
                <a:spcPts val="0"/>
              </a:spcBef>
              <a:defRPr strike="noStrike" u="none" b="0" cap="none" baseline="0" sz="1800" i="0">
                <a:solidFill>
                  <a:schemeClr val="lt1"/>
                </a:solidFill>
                <a:latin typeface="Times New Roman"/>
                <a:ea typeface="Times New Roman"/>
                <a:cs typeface="Times New Roman"/>
                <a:sym typeface="Times New Roman"/>
              </a:defRPr>
            </a:lvl4pPr>
            <a:lvl5pPr algn="l" rtl="0" marR="0" indent="0" marL="1828800">
              <a:spcBef>
                <a:spcPts val="0"/>
              </a:spcBef>
              <a:defRPr strike="noStrike" u="none" b="0" cap="none" baseline="0" sz="1800" i="0">
                <a:solidFill>
                  <a:schemeClr val="lt1"/>
                </a:solidFill>
                <a:latin typeface="Times New Roman"/>
                <a:ea typeface="Times New Roman"/>
                <a:cs typeface="Times New Roman"/>
                <a:sym typeface="Times New Roman"/>
              </a:defRPr>
            </a:lvl5pPr>
            <a:lvl6pPr algn="l" rtl="0" marR="0" indent="0" marL="2286000">
              <a:spcBef>
                <a:spcPts val="0"/>
              </a:spcBef>
              <a:defRPr strike="noStrike" u="none" b="0" cap="none" baseline="0" sz="1800" i="0">
                <a:solidFill>
                  <a:schemeClr val="lt1"/>
                </a:solidFill>
                <a:latin typeface="Times New Roman"/>
                <a:ea typeface="Times New Roman"/>
                <a:cs typeface="Times New Roman"/>
                <a:sym typeface="Times New Roman"/>
              </a:defRPr>
            </a:lvl6pPr>
            <a:lvl7pPr algn="l" rtl="0" marR="0" indent="0" marL="2743200">
              <a:spcBef>
                <a:spcPts val="0"/>
              </a:spcBef>
              <a:defRPr strike="noStrike" u="none" b="0" cap="none" baseline="0" sz="1800" i="0">
                <a:solidFill>
                  <a:schemeClr val="lt1"/>
                </a:solidFill>
                <a:latin typeface="Times New Roman"/>
                <a:ea typeface="Times New Roman"/>
                <a:cs typeface="Times New Roman"/>
                <a:sym typeface="Times New Roman"/>
              </a:defRPr>
            </a:lvl7pPr>
            <a:lvl8pPr algn="l" rtl="0" marR="0" indent="0" marL="3200400">
              <a:spcBef>
                <a:spcPts val="0"/>
              </a:spcBef>
              <a:defRPr strike="noStrike" u="none" b="0" cap="none" baseline="0" sz="1800" i="0">
                <a:solidFill>
                  <a:schemeClr val="lt1"/>
                </a:solidFill>
                <a:latin typeface="Times New Roman"/>
                <a:ea typeface="Times New Roman"/>
                <a:cs typeface="Times New Roman"/>
                <a:sym typeface="Times New Roman"/>
              </a:defRPr>
            </a:lvl8pPr>
            <a:lvl9pPr algn="l" rtl="0" marR="0" indent="0" marL="3657600">
              <a:spcBef>
                <a:spcPts val="0"/>
              </a:spcBef>
              <a:defRPr strike="noStrike" u="none" b="0" cap="none" baseline="0" sz="1800" i="0">
                <a:solidFill>
                  <a:schemeClr val="lt1"/>
                </a:solidFill>
                <a:latin typeface="Times New Roman"/>
                <a:ea typeface="Times New Roman"/>
                <a:cs typeface="Times New Roman"/>
                <a:sym typeface="Times New Roman"/>
              </a:defRPr>
            </a:lvl9pPr>
          </a:lstStyle>
          <a:p/>
        </p:txBody>
      </p:sp>
      <p:sp>
        <p:nvSpPr>
          <p:cNvPr id="122" name="Shape 122"/>
          <p:cNvSpPr txBox="1"/>
          <p:nvPr>
            <p:ph idx="11" type="ftr"/>
          </p:nvPr>
        </p:nvSpPr>
        <p:spPr>
          <a:xfrm>
            <a:off y="4686300" x="3124200"/>
            <a:ext cy="342899" cx="2895600"/>
          </a:xfrm>
          <a:prstGeom prst="rect">
            <a:avLst/>
          </a:prstGeom>
          <a:noFill/>
          <a:ln>
            <a:noFill/>
          </a:ln>
        </p:spPr>
        <p:txBody>
          <a:bodyPr bIns="91425" rIns="91425" lIns="91425" tIns="91425" anchor="t" anchorCtr="0"/>
          <a:lstStyle>
            <a:lvl1pPr algn="ctr" rtl="0" marR="0" indent="0" marL="0">
              <a:spcBef>
                <a:spcPts val="700"/>
              </a:spcBef>
              <a:defRPr strike="noStrike" u="none" b="0" cap="none" baseline="0" sz="1400" i="0">
                <a:solidFill>
                  <a:schemeClr val="lt1"/>
                </a:solidFill>
                <a:latin typeface="Times New Roman"/>
                <a:ea typeface="Times New Roman"/>
                <a:cs typeface="Times New Roman"/>
                <a:sym typeface="Times New Roman"/>
              </a:defRPr>
            </a:lvl1pPr>
            <a:lvl2pPr algn="l" rtl="0" marR="0" indent="0" marL="457200">
              <a:spcBef>
                <a:spcPts val="0"/>
              </a:spcBef>
              <a:defRPr strike="noStrike" u="none" b="0" cap="none" baseline="0" sz="1800" i="0">
                <a:solidFill>
                  <a:schemeClr val="lt1"/>
                </a:solidFill>
                <a:latin typeface="Times New Roman"/>
                <a:ea typeface="Times New Roman"/>
                <a:cs typeface="Times New Roman"/>
                <a:sym typeface="Times New Roman"/>
              </a:defRPr>
            </a:lvl2pPr>
            <a:lvl3pPr algn="l" rtl="0" marR="0" indent="0" marL="914400">
              <a:spcBef>
                <a:spcPts val="0"/>
              </a:spcBef>
              <a:defRPr strike="noStrike" u="none" b="0" cap="none" baseline="0" sz="1800" i="0">
                <a:solidFill>
                  <a:schemeClr val="lt1"/>
                </a:solidFill>
                <a:latin typeface="Times New Roman"/>
                <a:ea typeface="Times New Roman"/>
                <a:cs typeface="Times New Roman"/>
                <a:sym typeface="Times New Roman"/>
              </a:defRPr>
            </a:lvl3pPr>
            <a:lvl4pPr algn="l" rtl="0" marR="0" indent="0" marL="1371600">
              <a:spcBef>
                <a:spcPts val="0"/>
              </a:spcBef>
              <a:defRPr strike="noStrike" u="none" b="0" cap="none" baseline="0" sz="1800" i="0">
                <a:solidFill>
                  <a:schemeClr val="lt1"/>
                </a:solidFill>
                <a:latin typeface="Times New Roman"/>
                <a:ea typeface="Times New Roman"/>
                <a:cs typeface="Times New Roman"/>
                <a:sym typeface="Times New Roman"/>
              </a:defRPr>
            </a:lvl4pPr>
            <a:lvl5pPr algn="l" rtl="0" marR="0" indent="0" marL="1828800">
              <a:spcBef>
                <a:spcPts val="0"/>
              </a:spcBef>
              <a:defRPr strike="noStrike" u="none" b="0" cap="none" baseline="0" sz="1800" i="0">
                <a:solidFill>
                  <a:schemeClr val="lt1"/>
                </a:solidFill>
                <a:latin typeface="Times New Roman"/>
                <a:ea typeface="Times New Roman"/>
                <a:cs typeface="Times New Roman"/>
                <a:sym typeface="Times New Roman"/>
              </a:defRPr>
            </a:lvl5pPr>
            <a:lvl6pPr algn="l" rtl="0" marR="0" indent="0" marL="2286000">
              <a:spcBef>
                <a:spcPts val="0"/>
              </a:spcBef>
              <a:defRPr strike="noStrike" u="none" b="0" cap="none" baseline="0" sz="1800" i="0">
                <a:solidFill>
                  <a:schemeClr val="lt1"/>
                </a:solidFill>
                <a:latin typeface="Times New Roman"/>
                <a:ea typeface="Times New Roman"/>
                <a:cs typeface="Times New Roman"/>
                <a:sym typeface="Times New Roman"/>
              </a:defRPr>
            </a:lvl6pPr>
            <a:lvl7pPr algn="l" rtl="0" marR="0" indent="0" marL="2743200">
              <a:spcBef>
                <a:spcPts val="0"/>
              </a:spcBef>
              <a:defRPr strike="noStrike" u="none" b="0" cap="none" baseline="0" sz="1800" i="0">
                <a:solidFill>
                  <a:schemeClr val="lt1"/>
                </a:solidFill>
                <a:latin typeface="Times New Roman"/>
                <a:ea typeface="Times New Roman"/>
                <a:cs typeface="Times New Roman"/>
                <a:sym typeface="Times New Roman"/>
              </a:defRPr>
            </a:lvl7pPr>
            <a:lvl8pPr algn="l" rtl="0" marR="0" indent="0" marL="3200400">
              <a:spcBef>
                <a:spcPts val="0"/>
              </a:spcBef>
              <a:defRPr strike="noStrike" u="none" b="0" cap="none" baseline="0" sz="1800" i="0">
                <a:solidFill>
                  <a:schemeClr val="lt1"/>
                </a:solidFill>
                <a:latin typeface="Times New Roman"/>
                <a:ea typeface="Times New Roman"/>
                <a:cs typeface="Times New Roman"/>
                <a:sym typeface="Times New Roman"/>
              </a:defRPr>
            </a:lvl8pPr>
            <a:lvl9pPr algn="l" rtl="0" marR="0" indent="0" marL="3657600">
              <a:spcBef>
                <a:spcPts val="0"/>
              </a:spcBef>
              <a:defRPr strike="noStrike" u="none" b="0" cap="none" baseline="0" sz="1800" i="0">
                <a:solidFill>
                  <a:schemeClr val="lt1"/>
                </a:solidFill>
                <a:latin typeface="Times New Roman"/>
                <a:ea typeface="Times New Roman"/>
                <a:cs typeface="Times New Roman"/>
                <a:sym typeface="Times New Roman"/>
              </a:defRPr>
            </a:lvl9pPr>
          </a:lstStyle>
          <a:p/>
        </p:txBody>
      </p:sp>
      <p:sp>
        <p:nvSpPr>
          <p:cNvPr id="123" name="Shape 123"/>
          <p:cNvSpPr txBox="1"/>
          <p:nvPr>
            <p:ph idx="12" type="sldNum"/>
          </p:nvPr>
        </p:nvSpPr>
        <p:spPr>
          <a:xfrm>
            <a:off y="4686300" x="6553200"/>
            <a:ext cy="342899" cx="1904999"/>
          </a:xfrm>
          <a:prstGeom prst="rect">
            <a:avLst/>
          </a:prstGeom>
          <a:noFill/>
          <a:ln>
            <a:noFill/>
          </a:ln>
        </p:spPr>
        <p:txBody>
          <a:bodyPr bIns="91425" rIns="91425" lIns="91425" tIns="91425" anchor="t" anchorCtr="0">
            <a:noAutofit/>
          </a:bodyPr>
          <a:lstStyle/>
          <a:p>
            <a:pPr lvl="0" indent="-88900" marL="0">
              <a:spcBef>
                <a:spcPts val="0"/>
              </a:spcBef>
              <a:buClr>
                <a:srgbClr val="000000"/>
              </a:buClr>
              <a:buFont typeface="Arial"/>
              <a:buChar char="●"/>
            </a:pPr>
            <a:r>
              <a:t/>
            </a:r>
            <a:endParaRPr strike="noStrike" u="none" b="0" cap="none" baseline="0" sz="1400" i="0">
              <a:solidFill>
                <a:schemeClr val="lt1"/>
              </a:solidFill>
              <a:latin typeface="Times New Roman"/>
              <a:ea typeface="Times New Roman"/>
              <a:cs typeface="Times New Roman"/>
              <a:sym typeface="Times New Roman"/>
            </a:endParaRPr>
          </a:p>
          <a:p>
            <a:pPr lvl="1" indent="-88900" marL="457200">
              <a:spcBef>
                <a:spcPts val="0"/>
              </a:spcBef>
              <a:buClr>
                <a:srgbClr val="000000"/>
              </a:buClr>
              <a:buFont typeface="Courier New"/>
              <a:buChar char="o"/>
            </a:pPr>
            <a:r>
              <a:t/>
            </a:r>
            <a:endParaRPr strike="noStrike" u="none" b="0" cap="none" baseline="0" sz="1800" i="0">
              <a:solidFill>
                <a:schemeClr val="lt1"/>
              </a:solidFill>
              <a:latin typeface="Times New Roman"/>
              <a:ea typeface="Times New Roman"/>
              <a:cs typeface="Times New Roman"/>
              <a:sym typeface="Times New Roman"/>
            </a:endParaRPr>
          </a:p>
          <a:p>
            <a:pPr lvl="2" indent="-88900" marL="914400">
              <a:spcBef>
                <a:spcPts val="0"/>
              </a:spcBef>
              <a:buClr>
                <a:srgbClr val="000000"/>
              </a:buClr>
              <a:buFont typeface="Wingdings"/>
              <a:buChar char="§"/>
            </a:pPr>
            <a:r>
              <a:t/>
            </a:r>
            <a:endParaRPr strike="noStrike" u="none" b="0" cap="none" baseline="0" sz="1800" i="0">
              <a:solidFill>
                <a:schemeClr val="lt1"/>
              </a:solidFill>
              <a:latin typeface="Times New Roman"/>
              <a:ea typeface="Times New Roman"/>
              <a:cs typeface="Times New Roman"/>
              <a:sym typeface="Times New Roman"/>
            </a:endParaRPr>
          </a:p>
          <a:p>
            <a:pPr lvl="3" indent="-88900" marL="1371600">
              <a:spcBef>
                <a:spcPts val="0"/>
              </a:spcBef>
              <a:buClr>
                <a:srgbClr val="000000"/>
              </a:buClr>
              <a:buFont typeface="Arial"/>
              <a:buChar char="●"/>
            </a:pPr>
            <a:r>
              <a:t/>
            </a:r>
            <a:endParaRPr strike="noStrike" u="none" b="0" cap="none" baseline="0" sz="1800" i="0">
              <a:solidFill>
                <a:schemeClr val="lt1"/>
              </a:solidFill>
              <a:latin typeface="Times New Roman"/>
              <a:ea typeface="Times New Roman"/>
              <a:cs typeface="Times New Roman"/>
              <a:sym typeface="Times New Roman"/>
            </a:endParaRPr>
          </a:p>
          <a:p>
            <a:pPr lvl="4" indent="-88900" marL="1828800">
              <a:spcBef>
                <a:spcPts val="0"/>
              </a:spcBef>
              <a:buClr>
                <a:srgbClr val="000000"/>
              </a:buClr>
              <a:buFont typeface="Courier New"/>
              <a:buChar char="o"/>
            </a:pPr>
            <a:r>
              <a:t/>
            </a:r>
            <a:endParaRPr strike="noStrike" u="none" b="0" cap="none" baseline="0" sz="1800" i="0">
              <a:solidFill>
                <a:schemeClr val="lt1"/>
              </a:solidFill>
              <a:latin typeface="Times New Roman"/>
              <a:ea typeface="Times New Roman"/>
              <a:cs typeface="Times New Roman"/>
              <a:sym typeface="Times New Roman"/>
            </a:endParaRPr>
          </a:p>
          <a:p>
            <a:pPr lvl="5" indent="-88900" marL="2286000">
              <a:spcBef>
                <a:spcPts val="0"/>
              </a:spcBef>
              <a:buClr>
                <a:srgbClr val="000000"/>
              </a:buClr>
              <a:buFont typeface="Wingdings"/>
              <a:buChar char="§"/>
            </a:pPr>
            <a:r>
              <a:t/>
            </a:r>
            <a:endParaRPr strike="noStrike" u="none" b="0" cap="none" baseline="0" sz="1800" i="0">
              <a:solidFill>
                <a:schemeClr val="lt1"/>
              </a:solidFill>
              <a:latin typeface="Times New Roman"/>
              <a:ea typeface="Times New Roman"/>
              <a:cs typeface="Times New Roman"/>
              <a:sym typeface="Times New Roman"/>
            </a:endParaRPr>
          </a:p>
          <a:p>
            <a:pPr lvl="6" indent="-88900" marL="2743200">
              <a:spcBef>
                <a:spcPts val="0"/>
              </a:spcBef>
              <a:buClr>
                <a:srgbClr val="000000"/>
              </a:buClr>
              <a:buFont typeface="Arial"/>
              <a:buChar char="●"/>
            </a:pPr>
            <a:r>
              <a:t/>
            </a:r>
            <a:endParaRPr strike="noStrike" u="none" b="0" cap="none" baseline="0" sz="1800" i="0">
              <a:solidFill>
                <a:schemeClr val="lt1"/>
              </a:solidFill>
              <a:latin typeface="Times New Roman"/>
              <a:ea typeface="Times New Roman"/>
              <a:cs typeface="Times New Roman"/>
              <a:sym typeface="Times New Roman"/>
            </a:endParaRPr>
          </a:p>
          <a:p>
            <a:pPr lvl="7" indent="-88900" marL="3200400">
              <a:spcBef>
                <a:spcPts val="0"/>
              </a:spcBef>
              <a:buClr>
                <a:srgbClr val="000000"/>
              </a:buClr>
              <a:buFont typeface="Courier New"/>
              <a:buChar char="o"/>
            </a:pPr>
            <a:r>
              <a:t/>
            </a:r>
            <a:endParaRPr strike="noStrike" u="none" b="0" cap="none" baseline="0" sz="1800" i="0">
              <a:solidFill>
                <a:schemeClr val="lt1"/>
              </a:solidFill>
              <a:latin typeface="Times New Roman"/>
              <a:ea typeface="Times New Roman"/>
              <a:cs typeface="Times New Roman"/>
              <a:sym typeface="Times New Roman"/>
            </a:endParaRPr>
          </a:p>
          <a:p>
            <a:pPr lvl="8" indent="-88900" marL="3657600">
              <a:spcBef>
                <a:spcPts val="0"/>
              </a:spcBef>
              <a:buClr>
                <a:srgbClr val="000000"/>
              </a:buClr>
              <a:buFont typeface="Wingdings"/>
              <a:buChar char="§"/>
            </a:pPr>
            <a:r>
              <a:t/>
            </a:r>
            <a:endParaRPr strike="noStrike" u="none" b="0" cap="none" baseline="0" sz="1800" i="0">
              <a:solidFill>
                <a:schemeClr val="lt1"/>
              </a:solidFill>
              <a:latin typeface="Times New Roman"/>
              <a:ea typeface="Times New Roman"/>
              <a:cs typeface="Times New Roman"/>
              <a:sym typeface="Times New Roman"/>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x">
  <p:cSld name="Title and Body">
    <p:spTree>
      <p:nvGrpSpPr>
        <p:cNvPr id="10" name="Shape 10"/>
        <p:cNvGrpSpPr/>
        <p:nvPr/>
      </p:nvGrpSpPr>
      <p:grpSpPr>
        <a:xfrm>
          <a:off y="0" x="0"/>
          <a:ext cy="0" cx="0"/>
          <a:chOff y="0" x="0"/>
          <a:chExt cy="0" cx="0"/>
        </a:xfrm>
      </p:grpSpPr>
      <p:sp>
        <p:nvSpPr>
          <p:cNvPr id="11" name="Shape 11"/>
          <p:cNvSpPr txBox="1"/>
          <p:nvPr>
            <p:ph type="title"/>
          </p:nvPr>
        </p:nvSpPr>
        <p:spPr>
          <a:xfrm>
            <a:off y="205978" x="457200"/>
            <a:ext cy="857400" cx="8229600"/>
          </a:xfrm>
          <a:prstGeom prst="rect">
            <a:avLst/>
          </a:prstGeom>
        </p:spPr>
        <p:txBody>
          <a:bodyPr bIns="91425" rIns="91425" lIns="91425" tIns="91425" anchor="b"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p:txBody>
      </p:sp>
      <p:sp>
        <p:nvSpPr>
          <p:cNvPr id="12" name="Shape 12"/>
          <p:cNvSpPr txBox="1"/>
          <p:nvPr>
            <p:ph idx="1" type="body"/>
          </p:nvPr>
        </p:nvSpPr>
        <p:spPr>
          <a:xfrm>
            <a:off y="1200150" x="457200"/>
            <a:ext cy="3725699" cx="8229600"/>
          </a:xfrm>
          <a:prstGeom prst="rect">
            <a:avLst/>
          </a:prstGeom>
        </p:spPr>
        <p:txBody>
          <a:bodyPr bIns="91425" rIns="91425" lIns="91425" tIns="914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mediaAndTx">
  <p:cSld name="Title, Media Clip and Text">
    <p:spTree>
      <p:nvGrpSpPr>
        <p:cNvPr id="124" name="Shape 124"/>
        <p:cNvGrpSpPr/>
        <p:nvPr/>
      </p:nvGrpSpPr>
      <p:grpSpPr>
        <a:xfrm>
          <a:off y="0" x="0"/>
          <a:ext cy="0" cx="0"/>
          <a:chOff y="0" x="0"/>
          <a:chExt cy="0" cx="0"/>
        </a:xfrm>
      </p:grpSpPr>
      <p:sp>
        <p:nvSpPr>
          <p:cNvPr id="125" name="Shape 125"/>
          <p:cNvSpPr txBox="1"/>
          <p:nvPr>
            <p:ph type="title"/>
          </p:nvPr>
        </p:nvSpPr>
        <p:spPr>
          <a:xfrm>
            <a:off y="457200" x="685800"/>
            <a:ext cy="857400" cx="7772400"/>
          </a:xfrm>
          <a:prstGeom prst="rect">
            <a:avLst/>
          </a:prstGeom>
          <a:noFill/>
          <a:ln>
            <a:noFill/>
          </a:ln>
        </p:spPr>
        <p:txBody>
          <a:bodyPr bIns="91425" rIns="91425" lIns="91425" tIns="91425" anchor="ctr" anchorCtr="0"/>
          <a:lstStyle>
            <a:lvl1pPr algn="ctr" rtl="0">
              <a:spcBef>
                <a:spcPts val="0"/>
              </a:spcBef>
              <a:spcAft>
                <a:spcPts val="0"/>
              </a:spcAft>
              <a:defRPr sz="4400">
                <a:solidFill>
                  <a:schemeClr val="lt2"/>
                </a:solidFill>
                <a:latin typeface="Times New Roman"/>
                <a:ea typeface="Times New Roman"/>
                <a:cs typeface="Times New Roman"/>
                <a:sym typeface="Times New Roman"/>
              </a:defRPr>
            </a:lvl1pPr>
            <a:lvl2pPr algn="ctr" rtl="0">
              <a:spcBef>
                <a:spcPts val="0"/>
              </a:spcBef>
              <a:spcAft>
                <a:spcPts val="0"/>
              </a:spcAft>
              <a:defRPr sz="4400">
                <a:solidFill>
                  <a:schemeClr val="lt2"/>
                </a:solidFill>
                <a:latin typeface="Times New Roman"/>
                <a:ea typeface="Times New Roman"/>
                <a:cs typeface="Times New Roman"/>
                <a:sym typeface="Times New Roman"/>
              </a:defRPr>
            </a:lvl2pPr>
            <a:lvl3pPr algn="ctr" rtl="0">
              <a:spcBef>
                <a:spcPts val="0"/>
              </a:spcBef>
              <a:spcAft>
                <a:spcPts val="0"/>
              </a:spcAft>
              <a:defRPr sz="4400">
                <a:solidFill>
                  <a:schemeClr val="lt2"/>
                </a:solidFill>
                <a:latin typeface="Times New Roman"/>
                <a:ea typeface="Times New Roman"/>
                <a:cs typeface="Times New Roman"/>
                <a:sym typeface="Times New Roman"/>
              </a:defRPr>
            </a:lvl3pPr>
            <a:lvl4pPr algn="ctr" rtl="0">
              <a:spcBef>
                <a:spcPts val="0"/>
              </a:spcBef>
              <a:spcAft>
                <a:spcPts val="0"/>
              </a:spcAft>
              <a:defRPr sz="4400">
                <a:solidFill>
                  <a:schemeClr val="lt2"/>
                </a:solidFill>
                <a:latin typeface="Times New Roman"/>
                <a:ea typeface="Times New Roman"/>
                <a:cs typeface="Times New Roman"/>
                <a:sym typeface="Times New Roman"/>
              </a:defRPr>
            </a:lvl4pPr>
            <a:lvl5pPr algn="ctr" rtl="0">
              <a:spcBef>
                <a:spcPts val="0"/>
              </a:spcBef>
              <a:spcAft>
                <a:spcPts val="0"/>
              </a:spcAft>
              <a:defRPr sz="4400">
                <a:solidFill>
                  <a:schemeClr val="lt2"/>
                </a:solidFill>
                <a:latin typeface="Times New Roman"/>
                <a:ea typeface="Times New Roman"/>
                <a:cs typeface="Times New Roman"/>
                <a:sym typeface="Times New Roman"/>
              </a:defRPr>
            </a:lvl5pPr>
            <a:lvl6pPr algn="ctr" rtl="0" marL="457200">
              <a:spcBef>
                <a:spcPts val="0"/>
              </a:spcBef>
              <a:spcAft>
                <a:spcPts val="0"/>
              </a:spcAft>
              <a:defRPr sz="4400">
                <a:solidFill>
                  <a:schemeClr val="lt2"/>
                </a:solidFill>
                <a:latin typeface="Times New Roman"/>
                <a:ea typeface="Times New Roman"/>
                <a:cs typeface="Times New Roman"/>
                <a:sym typeface="Times New Roman"/>
              </a:defRPr>
            </a:lvl6pPr>
            <a:lvl7pPr algn="ctr" rtl="0" marL="914400">
              <a:spcBef>
                <a:spcPts val="0"/>
              </a:spcBef>
              <a:spcAft>
                <a:spcPts val="0"/>
              </a:spcAft>
              <a:defRPr sz="4400">
                <a:solidFill>
                  <a:schemeClr val="lt2"/>
                </a:solidFill>
                <a:latin typeface="Times New Roman"/>
                <a:ea typeface="Times New Roman"/>
                <a:cs typeface="Times New Roman"/>
                <a:sym typeface="Times New Roman"/>
              </a:defRPr>
            </a:lvl7pPr>
            <a:lvl8pPr algn="ctr" rtl="0" marL="1371600">
              <a:spcBef>
                <a:spcPts val="0"/>
              </a:spcBef>
              <a:spcAft>
                <a:spcPts val="0"/>
              </a:spcAft>
              <a:defRPr sz="4400">
                <a:solidFill>
                  <a:schemeClr val="lt2"/>
                </a:solidFill>
                <a:latin typeface="Times New Roman"/>
                <a:ea typeface="Times New Roman"/>
                <a:cs typeface="Times New Roman"/>
                <a:sym typeface="Times New Roman"/>
              </a:defRPr>
            </a:lvl8pPr>
            <a:lvl9pPr algn="ctr" rtl="0" marL="1828800">
              <a:spcBef>
                <a:spcPts val="0"/>
              </a:spcBef>
              <a:spcAft>
                <a:spcPts val="0"/>
              </a:spcAft>
              <a:defRPr sz="4400">
                <a:solidFill>
                  <a:schemeClr val="lt2"/>
                </a:solidFill>
                <a:latin typeface="Times New Roman"/>
                <a:ea typeface="Times New Roman"/>
                <a:cs typeface="Times New Roman"/>
                <a:sym typeface="Times New Roman"/>
              </a:defRPr>
            </a:lvl9pPr>
          </a:lstStyle>
          <a:p/>
        </p:txBody>
      </p:sp>
      <p:sp>
        <p:nvSpPr>
          <p:cNvPr id="126" name="Shape 126"/>
          <p:cNvSpPr txBox="1"/>
          <p:nvPr>
            <p:ph idx="1" type="body"/>
          </p:nvPr>
        </p:nvSpPr>
        <p:spPr>
          <a:xfrm>
            <a:off y="1485900" x="4648200"/>
            <a:ext cy="3086099" cx="3809999"/>
          </a:xfrm>
          <a:prstGeom prst="rect">
            <a:avLst/>
          </a:prstGeom>
          <a:noFill/>
          <a:ln>
            <a:noFill/>
          </a:ln>
        </p:spPr>
        <p:txBody>
          <a:bodyPr bIns="91425" rIns="91425" lIns="91425" tIns="91425" anchor="t" anchorCtr="0"/>
          <a:lstStyle>
            <a:lvl1pPr algn="l" rtl="0" indent="-139700" marL="342900">
              <a:spcBef>
                <a:spcPts val="640"/>
              </a:spcBef>
              <a:spcAft>
                <a:spcPts val="0"/>
              </a:spcAft>
              <a:buClr>
                <a:schemeClr val="lt1"/>
              </a:buClr>
              <a:buFont typeface="Times New Roman"/>
              <a:buChar char="•"/>
              <a:defRPr sz="3200">
                <a:solidFill>
                  <a:schemeClr val="lt1"/>
                </a:solidFill>
                <a:latin typeface="Times New Roman"/>
                <a:ea typeface="Times New Roman"/>
                <a:cs typeface="Times New Roman"/>
                <a:sym typeface="Times New Roman"/>
              </a:defRPr>
            </a:lvl1pPr>
            <a:lvl2pPr algn="l" rtl="0" indent="-107950" marL="742950">
              <a:spcBef>
                <a:spcPts val="560"/>
              </a:spcBef>
              <a:spcAft>
                <a:spcPts val="0"/>
              </a:spcAft>
              <a:buClr>
                <a:schemeClr val="lt1"/>
              </a:buClr>
              <a:buFont typeface="Times New Roman"/>
              <a:buChar char="–"/>
              <a:defRPr sz="2800">
                <a:solidFill>
                  <a:schemeClr val="lt1"/>
                </a:solidFill>
                <a:latin typeface="Times New Roman"/>
                <a:ea typeface="Times New Roman"/>
                <a:cs typeface="Times New Roman"/>
                <a:sym typeface="Times New Roman"/>
              </a:defRPr>
            </a:lvl2pPr>
            <a:lvl3pPr algn="l" rtl="0" indent="-76200" marL="1143000">
              <a:spcBef>
                <a:spcPts val="480"/>
              </a:spcBef>
              <a:spcAft>
                <a:spcPts val="0"/>
              </a:spcAft>
              <a:buClr>
                <a:schemeClr val="lt1"/>
              </a:buClr>
              <a:buFont typeface="Times New Roman"/>
              <a:buChar char="•"/>
              <a:defRPr sz="2400">
                <a:solidFill>
                  <a:schemeClr val="lt1"/>
                </a:solidFill>
                <a:latin typeface="Times New Roman"/>
                <a:ea typeface="Times New Roman"/>
                <a:cs typeface="Times New Roman"/>
                <a:sym typeface="Times New Roman"/>
              </a:defRPr>
            </a:lvl3pPr>
            <a:lvl4pPr algn="l" rtl="0" indent="-101600" marL="1600200">
              <a:spcBef>
                <a:spcPts val="400"/>
              </a:spcBef>
              <a:spcAft>
                <a:spcPts val="0"/>
              </a:spcAft>
              <a:buClr>
                <a:schemeClr val="lt1"/>
              </a:buClr>
              <a:buFont typeface="Times New Roman"/>
              <a:buChar char="–"/>
              <a:defRPr sz="2000">
                <a:solidFill>
                  <a:schemeClr val="lt1"/>
                </a:solidFill>
                <a:latin typeface="Times New Roman"/>
                <a:ea typeface="Times New Roman"/>
                <a:cs typeface="Times New Roman"/>
                <a:sym typeface="Times New Roman"/>
              </a:defRPr>
            </a:lvl4pPr>
            <a:lvl5pPr algn="l" rtl="0" indent="-101600" marL="2057400">
              <a:spcBef>
                <a:spcPts val="400"/>
              </a:spcBef>
              <a:spcAft>
                <a:spcPts val="0"/>
              </a:spcAft>
              <a:buClr>
                <a:schemeClr val="lt1"/>
              </a:buClr>
              <a:buFont typeface="Times New Roman"/>
              <a:buChar char="»"/>
              <a:defRPr sz="2000">
                <a:solidFill>
                  <a:schemeClr val="lt1"/>
                </a:solidFill>
                <a:latin typeface="Times New Roman"/>
                <a:ea typeface="Times New Roman"/>
                <a:cs typeface="Times New Roman"/>
                <a:sym typeface="Times New Roman"/>
              </a:defRPr>
            </a:lvl5pPr>
            <a:lvl6pPr algn="l" rtl="0" indent="-101600" marL="2514600">
              <a:spcBef>
                <a:spcPts val="400"/>
              </a:spcBef>
              <a:spcAft>
                <a:spcPts val="0"/>
              </a:spcAft>
              <a:buClr>
                <a:schemeClr val="lt1"/>
              </a:buClr>
              <a:buFont typeface="Times New Roman"/>
              <a:buChar char="»"/>
              <a:defRPr sz="2000">
                <a:solidFill>
                  <a:schemeClr val="lt1"/>
                </a:solidFill>
                <a:latin typeface="Times New Roman"/>
                <a:ea typeface="Times New Roman"/>
                <a:cs typeface="Times New Roman"/>
                <a:sym typeface="Times New Roman"/>
              </a:defRPr>
            </a:lvl6pPr>
            <a:lvl7pPr algn="l" rtl="0" indent="-101600" marL="2971800">
              <a:spcBef>
                <a:spcPts val="400"/>
              </a:spcBef>
              <a:spcAft>
                <a:spcPts val="0"/>
              </a:spcAft>
              <a:buClr>
                <a:schemeClr val="lt1"/>
              </a:buClr>
              <a:buFont typeface="Times New Roman"/>
              <a:buChar char="»"/>
              <a:defRPr sz="2000">
                <a:solidFill>
                  <a:schemeClr val="lt1"/>
                </a:solidFill>
                <a:latin typeface="Times New Roman"/>
                <a:ea typeface="Times New Roman"/>
                <a:cs typeface="Times New Roman"/>
                <a:sym typeface="Times New Roman"/>
              </a:defRPr>
            </a:lvl7pPr>
            <a:lvl8pPr algn="l" rtl="0" indent="-101600" marL="3429000">
              <a:spcBef>
                <a:spcPts val="400"/>
              </a:spcBef>
              <a:spcAft>
                <a:spcPts val="0"/>
              </a:spcAft>
              <a:buClr>
                <a:schemeClr val="lt1"/>
              </a:buClr>
              <a:buFont typeface="Times New Roman"/>
              <a:buChar char="»"/>
              <a:defRPr sz="2000">
                <a:solidFill>
                  <a:schemeClr val="lt1"/>
                </a:solidFill>
                <a:latin typeface="Times New Roman"/>
                <a:ea typeface="Times New Roman"/>
                <a:cs typeface="Times New Roman"/>
                <a:sym typeface="Times New Roman"/>
              </a:defRPr>
            </a:lvl8pPr>
            <a:lvl9pPr algn="l" rtl="0" indent="-101600" marL="3886200">
              <a:spcBef>
                <a:spcPts val="400"/>
              </a:spcBef>
              <a:spcAft>
                <a:spcPts val="0"/>
              </a:spcAft>
              <a:buClr>
                <a:schemeClr val="lt1"/>
              </a:buClr>
              <a:buFont typeface="Times New Roman"/>
              <a:buChar char="»"/>
              <a:defRPr sz="2000">
                <a:solidFill>
                  <a:schemeClr val="lt1"/>
                </a:solidFill>
                <a:latin typeface="Times New Roman"/>
                <a:ea typeface="Times New Roman"/>
                <a:cs typeface="Times New Roman"/>
                <a:sym typeface="Times New Roman"/>
              </a:defRPr>
            </a:lvl9pPr>
          </a:lstStyle>
          <a:p/>
        </p:txBody>
      </p:sp>
      <p:sp>
        <p:nvSpPr>
          <p:cNvPr id="127" name="Shape 127"/>
          <p:cNvSpPr txBox="1"/>
          <p:nvPr>
            <p:ph idx="10" type="dt"/>
          </p:nvPr>
        </p:nvSpPr>
        <p:spPr>
          <a:xfrm>
            <a:off y="4686300" x="685800"/>
            <a:ext cy="342899" cx="1904999"/>
          </a:xfrm>
          <a:prstGeom prst="rect">
            <a:avLst/>
          </a:prstGeom>
          <a:noFill/>
          <a:ln>
            <a:noFill/>
          </a:ln>
        </p:spPr>
        <p:txBody>
          <a:bodyPr bIns="91425" rIns="91425" lIns="91425" tIns="91425" anchor="t" anchorCtr="0"/>
          <a:lstStyle>
            <a:lvl1pPr algn="l" rtl="0" marR="0" indent="0" marL="0">
              <a:spcBef>
                <a:spcPts val="700"/>
              </a:spcBef>
              <a:defRPr strike="noStrike" u="none" b="0" cap="none" baseline="0" sz="1400" i="0">
                <a:solidFill>
                  <a:schemeClr val="lt1"/>
                </a:solidFill>
                <a:latin typeface="Times New Roman"/>
                <a:ea typeface="Times New Roman"/>
                <a:cs typeface="Times New Roman"/>
                <a:sym typeface="Times New Roman"/>
              </a:defRPr>
            </a:lvl1pPr>
            <a:lvl2pPr algn="l" rtl="0" marR="0" indent="0" marL="457200">
              <a:spcBef>
                <a:spcPts val="0"/>
              </a:spcBef>
              <a:defRPr strike="noStrike" u="none" b="0" cap="none" baseline="0" sz="1800" i="0">
                <a:solidFill>
                  <a:schemeClr val="lt1"/>
                </a:solidFill>
                <a:latin typeface="Times New Roman"/>
                <a:ea typeface="Times New Roman"/>
                <a:cs typeface="Times New Roman"/>
                <a:sym typeface="Times New Roman"/>
              </a:defRPr>
            </a:lvl2pPr>
            <a:lvl3pPr algn="l" rtl="0" marR="0" indent="0" marL="914400">
              <a:spcBef>
                <a:spcPts val="0"/>
              </a:spcBef>
              <a:defRPr strike="noStrike" u="none" b="0" cap="none" baseline="0" sz="1800" i="0">
                <a:solidFill>
                  <a:schemeClr val="lt1"/>
                </a:solidFill>
                <a:latin typeface="Times New Roman"/>
                <a:ea typeface="Times New Roman"/>
                <a:cs typeface="Times New Roman"/>
                <a:sym typeface="Times New Roman"/>
              </a:defRPr>
            </a:lvl3pPr>
            <a:lvl4pPr algn="l" rtl="0" marR="0" indent="0" marL="1371600">
              <a:spcBef>
                <a:spcPts val="0"/>
              </a:spcBef>
              <a:defRPr strike="noStrike" u="none" b="0" cap="none" baseline="0" sz="1800" i="0">
                <a:solidFill>
                  <a:schemeClr val="lt1"/>
                </a:solidFill>
                <a:latin typeface="Times New Roman"/>
                <a:ea typeface="Times New Roman"/>
                <a:cs typeface="Times New Roman"/>
                <a:sym typeface="Times New Roman"/>
              </a:defRPr>
            </a:lvl4pPr>
            <a:lvl5pPr algn="l" rtl="0" marR="0" indent="0" marL="1828800">
              <a:spcBef>
                <a:spcPts val="0"/>
              </a:spcBef>
              <a:defRPr strike="noStrike" u="none" b="0" cap="none" baseline="0" sz="1800" i="0">
                <a:solidFill>
                  <a:schemeClr val="lt1"/>
                </a:solidFill>
                <a:latin typeface="Times New Roman"/>
                <a:ea typeface="Times New Roman"/>
                <a:cs typeface="Times New Roman"/>
                <a:sym typeface="Times New Roman"/>
              </a:defRPr>
            </a:lvl5pPr>
            <a:lvl6pPr algn="l" rtl="0" marR="0" indent="0" marL="2286000">
              <a:spcBef>
                <a:spcPts val="0"/>
              </a:spcBef>
              <a:defRPr strike="noStrike" u="none" b="0" cap="none" baseline="0" sz="1800" i="0">
                <a:solidFill>
                  <a:schemeClr val="lt1"/>
                </a:solidFill>
                <a:latin typeface="Times New Roman"/>
                <a:ea typeface="Times New Roman"/>
                <a:cs typeface="Times New Roman"/>
                <a:sym typeface="Times New Roman"/>
              </a:defRPr>
            </a:lvl6pPr>
            <a:lvl7pPr algn="l" rtl="0" marR="0" indent="0" marL="2743200">
              <a:spcBef>
                <a:spcPts val="0"/>
              </a:spcBef>
              <a:defRPr strike="noStrike" u="none" b="0" cap="none" baseline="0" sz="1800" i="0">
                <a:solidFill>
                  <a:schemeClr val="lt1"/>
                </a:solidFill>
                <a:latin typeface="Times New Roman"/>
                <a:ea typeface="Times New Roman"/>
                <a:cs typeface="Times New Roman"/>
                <a:sym typeface="Times New Roman"/>
              </a:defRPr>
            </a:lvl7pPr>
            <a:lvl8pPr algn="l" rtl="0" marR="0" indent="0" marL="3200400">
              <a:spcBef>
                <a:spcPts val="0"/>
              </a:spcBef>
              <a:defRPr strike="noStrike" u="none" b="0" cap="none" baseline="0" sz="1800" i="0">
                <a:solidFill>
                  <a:schemeClr val="lt1"/>
                </a:solidFill>
                <a:latin typeface="Times New Roman"/>
                <a:ea typeface="Times New Roman"/>
                <a:cs typeface="Times New Roman"/>
                <a:sym typeface="Times New Roman"/>
              </a:defRPr>
            </a:lvl8pPr>
            <a:lvl9pPr algn="l" rtl="0" marR="0" indent="0" marL="3657600">
              <a:spcBef>
                <a:spcPts val="0"/>
              </a:spcBef>
              <a:defRPr strike="noStrike" u="none" b="0" cap="none" baseline="0" sz="1800" i="0">
                <a:solidFill>
                  <a:schemeClr val="lt1"/>
                </a:solidFill>
                <a:latin typeface="Times New Roman"/>
                <a:ea typeface="Times New Roman"/>
                <a:cs typeface="Times New Roman"/>
                <a:sym typeface="Times New Roman"/>
              </a:defRPr>
            </a:lvl9pPr>
          </a:lstStyle>
          <a:p/>
        </p:txBody>
      </p:sp>
      <p:sp>
        <p:nvSpPr>
          <p:cNvPr id="128" name="Shape 128"/>
          <p:cNvSpPr txBox="1"/>
          <p:nvPr>
            <p:ph idx="11" type="ftr"/>
          </p:nvPr>
        </p:nvSpPr>
        <p:spPr>
          <a:xfrm>
            <a:off y="4686300" x="3124200"/>
            <a:ext cy="342899" cx="2895600"/>
          </a:xfrm>
          <a:prstGeom prst="rect">
            <a:avLst/>
          </a:prstGeom>
          <a:noFill/>
          <a:ln>
            <a:noFill/>
          </a:ln>
        </p:spPr>
        <p:txBody>
          <a:bodyPr bIns="91425" rIns="91425" lIns="91425" tIns="91425" anchor="t" anchorCtr="0"/>
          <a:lstStyle>
            <a:lvl1pPr algn="ctr" rtl="0" marR="0" indent="0" marL="0">
              <a:spcBef>
                <a:spcPts val="700"/>
              </a:spcBef>
              <a:defRPr strike="noStrike" u="none" b="0" cap="none" baseline="0" sz="1400" i="0">
                <a:solidFill>
                  <a:schemeClr val="lt1"/>
                </a:solidFill>
                <a:latin typeface="Times New Roman"/>
                <a:ea typeface="Times New Roman"/>
                <a:cs typeface="Times New Roman"/>
                <a:sym typeface="Times New Roman"/>
              </a:defRPr>
            </a:lvl1pPr>
            <a:lvl2pPr algn="l" rtl="0" marR="0" indent="0" marL="457200">
              <a:spcBef>
                <a:spcPts val="0"/>
              </a:spcBef>
              <a:defRPr strike="noStrike" u="none" b="0" cap="none" baseline="0" sz="1800" i="0">
                <a:solidFill>
                  <a:schemeClr val="lt1"/>
                </a:solidFill>
                <a:latin typeface="Times New Roman"/>
                <a:ea typeface="Times New Roman"/>
                <a:cs typeface="Times New Roman"/>
                <a:sym typeface="Times New Roman"/>
              </a:defRPr>
            </a:lvl2pPr>
            <a:lvl3pPr algn="l" rtl="0" marR="0" indent="0" marL="914400">
              <a:spcBef>
                <a:spcPts val="0"/>
              </a:spcBef>
              <a:defRPr strike="noStrike" u="none" b="0" cap="none" baseline="0" sz="1800" i="0">
                <a:solidFill>
                  <a:schemeClr val="lt1"/>
                </a:solidFill>
                <a:latin typeface="Times New Roman"/>
                <a:ea typeface="Times New Roman"/>
                <a:cs typeface="Times New Roman"/>
                <a:sym typeface="Times New Roman"/>
              </a:defRPr>
            </a:lvl3pPr>
            <a:lvl4pPr algn="l" rtl="0" marR="0" indent="0" marL="1371600">
              <a:spcBef>
                <a:spcPts val="0"/>
              </a:spcBef>
              <a:defRPr strike="noStrike" u="none" b="0" cap="none" baseline="0" sz="1800" i="0">
                <a:solidFill>
                  <a:schemeClr val="lt1"/>
                </a:solidFill>
                <a:latin typeface="Times New Roman"/>
                <a:ea typeface="Times New Roman"/>
                <a:cs typeface="Times New Roman"/>
                <a:sym typeface="Times New Roman"/>
              </a:defRPr>
            </a:lvl4pPr>
            <a:lvl5pPr algn="l" rtl="0" marR="0" indent="0" marL="1828800">
              <a:spcBef>
                <a:spcPts val="0"/>
              </a:spcBef>
              <a:defRPr strike="noStrike" u="none" b="0" cap="none" baseline="0" sz="1800" i="0">
                <a:solidFill>
                  <a:schemeClr val="lt1"/>
                </a:solidFill>
                <a:latin typeface="Times New Roman"/>
                <a:ea typeface="Times New Roman"/>
                <a:cs typeface="Times New Roman"/>
                <a:sym typeface="Times New Roman"/>
              </a:defRPr>
            </a:lvl5pPr>
            <a:lvl6pPr algn="l" rtl="0" marR="0" indent="0" marL="2286000">
              <a:spcBef>
                <a:spcPts val="0"/>
              </a:spcBef>
              <a:defRPr strike="noStrike" u="none" b="0" cap="none" baseline="0" sz="1800" i="0">
                <a:solidFill>
                  <a:schemeClr val="lt1"/>
                </a:solidFill>
                <a:latin typeface="Times New Roman"/>
                <a:ea typeface="Times New Roman"/>
                <a:cs typeface="Times New Roman"/>
                <a:sym typeface="Times New Roman"/>
              </a:defRPr>
            </a:lvl6pPr>
            <a:lvl7pPr algn="l" rtl="0" marR="0" indent="0" marL="2743200">
              <a:spcBef>
                <a:spcPts val="0"/>
              </a:spcBef>
              <a:defRPr strike="noStrike" u="none" b="0" cap="none" baseline="0" sz="1800" i="0">
                <a:solidFill>
                  <a:schemeClr val="lt1"/>
                </a:solidFill>
                <a:latin typeface="Times New Roman"/>
                <a:ea typeface="Times New Roman"/>
                <a:cs typeface="Times New Roman"/>
                <a:sym typeface="Times New Roman"/>
              </a:defRPr>
            </a:lvl7pPr>
            <a:lvl8pPr algn="l" rtl="0" marR="0" indent="0" marL="3200400">
              <a:spcBef>
                <a:spcPts val="0"/>
              </a:spcBef>
              <a:defRPr strike="noStrike" u="none" b="0" cap="none" baseline="0" sz="1800" i="0">
                <a:solidFill>
                  <a:schemeClr val="lt1"/>
                </a:solidFill>
                <a:latin typeface="Times New Roman"/>
                <a:ea typeface="Times New Roman"/>
                <a:cs typeface="Times New Roman"/>
                <a:sym typeface="Times New Roman"/>
              </a:defRPr>
            </a:lvl8pPr>
            <a:lvl9pPr algn="l" rtl="0" marR="0" indent="0" marL="3657600">
              <a:spcBef>
                <a:spcPts val="0"/>
              </a:spcBef>
              <a:defRPr strike="noStrike" u="none" b="0" cap="none" baseline="0" sz="1800" i="0">
                <a:solidFill>
                  <a:schemeClr val="lt1"/>
                </a:solidFill>
                <a:latin typeface="Times New Roman"/>
                <a:ea typeface="Times New Roman"/>
                <a:cs typeface="Times New Roman"/>
                <a:sym typeface="Times New Roman"/>
              </a:defRPr>
            </a:lvl9pPr>
          </a:lstStyle>
          <a:p/>
        </p:txBody>
      </p:sp>
      <p:sp>
        <p:nvSpPr>
          <p:cNvPr id="129" name="Shape 129"/>
          <p:cNvSpPr txBox="1"/>
          <p:nvPr>
            <p:ph idx="12" type="sldNum"/>
          </p:nvPr>
        </p:nvSpPr>
        <p:spPr>
          <a:xfrm>
            <a:off y="4686300" x="6553200"/>
            <a:ext cy="342899" cx="1904999"/>
          </a:xfrm>
          <a:prstGeom prst="rect">
            <a:avLst/>
          </a:prstGeom>
          <a:noFill/>
          <a:ln>
            <a:noFill/>
          </a:ln>
        </p:spPr>
        <p:txBody>
          <a:bodyPr bIns="91425" rIns="91425" lIns="91425" tIns="91425" anchor="t" anchorCtr="0">
            <a:noAutofit/>
          </a:bodyPr>
          <a:lstStyle/>
          <a:p>
            <a:pPr lvl="0" indent="-88900" marL="0">
              <a:spcBef>
                <a:spcPts val="0"/>
              </a:spcBef>
              <a:buClr>
                <a:srgbClr val="000000"/>
              </a:buClr>
              <a:buFont typeface="Arial"/>
              <a:buChar char="●"/>
            </a:pPr>
            <a:r>
              <a:t/>
            </a:r>
            <a:endParaRPr strike="noStrike" u="none" b="0" cap="none" baseline="0" sz="1400" i="0">
              <a:solidFill>
                <a:schemeClr val="lt1"/>
              </a:solidFill>
              <a:latin typeface="Times New Roman"/>
              <a:ea typeface="Times New Roman"/>
              <a:cs typeface="Times New Roman"/>
              <a:sym typeface="Times New Roman"/>
            </a:endParaRPr>
          </a:p>
          <a:p>
            <a:pPr lvl="1" indent="-88900" marL="457200">
              <a:spcBef>
                <a:spcPts val="0"/>
              </a:spcBef>
              <a:buClr>
                <a:srgbClr val="000000"/>
              </a:buClr>
              <a:buFont typeface="Courier New"/>
              <a:buChar char="o"/>
            </a:pPr>
            <a:r>
              <a:t/>
            </a:r>
            <a:endParaRPr strike="noStrike" u="none" b="0" cap="none" baseline="0" sz="1800" i="0">
              <a:solidFill>
                <a:schemeClr val="lt1"/>
              </a:solidFill>
              <a:latin typeface="Times New Roman"/>
              <a:ea typeface="Times New Roman"/>
              <a:cs typeface="Times New Roman"/>
              <a:sym typeface="Times New Roman"/>
            </a:endParaRPr>
          </a:p>
          <a:p>
            <a:pPr lvl="2" indent="-88900" marL="914400">
              <a:spcBef>
                <a:spcPts val="0"/>
              </a:spcBef>
              <a:buClr>
                <a:srgbClr val="000000"/>
              </a:buClr>
              <a:buFont typeface="Wingdings"/>
              <a:buChar char="§"/>
            </a:pPr>
            <a:r>
              <a:t/>
            </a:r>
            <a:endParaRPr strike="noStrike" u="none" b="0" cap="none" baseline="0" sz="1800" i="0">
              <a:solidFill>
                <a:schemeClr val="lt1"/>
              </a:solidFill>
              <a:latin typeface="Times New Roman"/>
              <a:ea typeface="Times New Roman"/>
              <a:cs typeface="Times New Roman"/>
              <a:sym typeface="Times New Roman"/>
            </a:endParaRPr>
          </a:p>
          <a:p>
            <a:pPr lvl="3" indent="-88900" marL="1371600">
              <a:spcBef>
                <a:spcPts val="0"/>
              </a:spcBef>
              <a:buClr>
                <a:srgbClr val="000000"/>
              </a:buClr>
              <a:buFont typeface="Arial"/>
              <a:buChar char="●"/>
            </a:pPr>
            <a:r>
              <a:t/>
            </a:r>
            <a:endParaRPr strike="noStrike" u="none" b="0" cap="none" baseline="0" sz="1800" i="0">
              <a:solidFill>
                <a:schemeClr val="lt1"/>
              </a:solidFill>
              <a:latin typeface="Times New Roman"/>
              <a:ea typeface="Times New Roman"/>
              <a:cs typeface="Times New Roman"/>
              <a:sym typeface="Times New Roman"/>
            </a:endParaRPr>
          </a:p>
          <a:p>
            <a:pPr lvl="4" indent="-88900" marL="1828800">
              <a:spcBef>
                <a:spcPts val="0"/>
              </a:spcBef>
              <a:buClr>
                <a:srgbClr val="000000"/>
              </a:buClr>
              <a:buFont typeface="Courier New"/>
              <a:buChar char="o"/>
            </a:pPr>
            <a:r>
              <a:t/>
            </a:r>
            <a:endParaRPr strike="noStrike" u="none" b="0" cap="none" baseline="0" sz="1800" i="0">
              <a:solidFill>
                <a:schemeClr val="lt1"/>
              </a:solidFill>
              <a:latin typeface="Times New Roman"/>
              <a:ea typeface="Times New Roman"/>
              <a:cs typeface="Times New Roman"/>
              <a:sym typeface="Times New Roman"/>
            </a:endParaRPr>
          </a:p>
          <a:p>
            <a:pPr lvl="5" indent="-88900" marL="2286000">
              <a:spcBef>
                <a:spcPts val="0"/>
              </a:spcBef>
              <a:buClr>
                <a:srgbClr val="000000"/>
              </a:buClr>
              <a:buFont typeface="Wingdings"/>
              <a:buChar char="§"/>
            </a:pPr>
            <a:r>
              <a:t/>
            </a:r>
            <a:endParaRPr strike="noStrike" u="none" b="0" cap="none" baseline="0" sz="1800" i="0">
              <a:solidFill>
                <a:schemeClr val="lt1"/>
              </a:solidFill>
              <a:latin typeface="Times New Roman"/>
              <a:ea typeface="Times New Roman"/>
              <a:cs typeface="Times New Roman"/>
              <a:sym typeface="Times New Roman"/>
            </a:endParaRPr>
          </a:p>
          <a:p>
            <a:pPr lvl="6" indent="-88900" marL="2743200">
              <a:spcBef>
                <a:spcPts val="0"/>
              </a:spcBef>
              <a:buClr>
                <a:srgbClr val="000000"/>
              </a:buClr>
              <a:buFont typeface="Arial"/>
              <a:buChar char="●"/>
            </a:pPr>
            <a:r>
              <a:t/>
            </a:r>
            <a:endParaRPr strike="noStrike" u="none" b="0" cap="none" baseline="0" sz="1800" i="0">
              <a:solidFill>
                <a:schemeClr val="lt1"/>
              </a:solidFill>
              <a:latin typeface="Times New Roman"/>
              <a:ea typeface="Times New Roman"/>
              <a:cs typeface="Times New Roman"/>
              <a:sym typeface="Times New Roman"/>
            </a:endParaRPr>
          </a:p>
          <a:p>
            <a:pPr lvl="7" indent="-88900" marL="3200400">
              <a:spcBef>
                <a:spcPts val="0"/>
              </a:spcBef>
              <a:buClr>
                <a:srgbClr val="000000"/>
              </a:buClr>
              <a:buFont typeface="Courier New"/>
              <a:buChar char="o"/>
            </a:pPr>
            <a:r>
              <a:t/>
            </a:r>
            <a:endParaRPr strike="noStrike" u="none" b="0" cap="none" baseline="0" sz="1800" i="0">
              <a:solidFill>
                <a:schemeClr val="lt1"/>
              </a:solidFill>
              <a:latin typeface="Times New Roman"/>
              <a:ea typeface="Times New Roman"/>
              <a:cs typeface="Times New Roman"/>
              <a:sym typeface="Times New Roman"/>
            </a:endParaRPr>
          </a:p>
          <a:p>
            <a:pPr lvl="8" indent="-88900" marL="3657600">
              <a:spcBef>
                <a:spcPts val="0"/>
              </a:spcBef>
              <a:buClr>
                <a:srgbClr val="000000"/>
              </a:buClr>
              <a:buFont typeface="Wingdings"/>
              <a:buChar char="§"/>
            </a:pPr>
            <a:r>
              <a:t/>
            </a:r>
            <a:endParaRPr strike="noStrike" u="none" b="0" cap="none" baseline="0" sz="1800" i="0">
              <a:solidFill>
                <a:schemeClr val="lt1"/>
              </a:solidFill>
              <a:latin typeface="Times New Roman"/>
              <a:ea typeface="Times New Roman"/>
              <a:cs typeface="Times New Roman"/>
              <a:sym typeface="Times New Roman"/>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OverTx">
  <p:cSld name="Title and Content over Text">
    <p:spTree>
      <p:nvGrpSpPr>
        <p:cNvPr id="130" name="Shape 130"/>
        <p:cNvGrpSpPr/>
        <p:nvPr/>
      </p:nvGrpSpPr>
      <p:grpSpPr>
        <a:xfrm>
          <a:off y="0" x="0"/>
          <a:ext cy="0" cx="0"/>
          <a:chOff y="0" x="0"/>
          <a:chExt cy="0" cx="0"/>
        </a:xfrm>
      </p:grpSpPr>
      <p:sp>
        <p:nvSpPr>
          <p:cNvPr id="131" name="Shape 131"/>
          <p:cNvSpPr txBox="1"/>
          <p:nvPr>
            <p:ph type="title"/>
          </p:nvPr>
        </p:nvSpPr>
        <p:spPr>
          <a:xfrm>
            <a:off y="457200" x="685800"/>
            <a:ext cy="857400" cx="7772400"/>
          </a:xfrm>
          <a:prstGeom prst="rect">
            <a:avLst/>
          </a:prstGeom>
          <a:noFill/>
          <a:ln>
            <a:noFill/>
          </a:ln>
        </p:spPr>
        <p:txBody>
          <a:bodyPr bIns="91425" rIns="91425" lIns="91425" tIns="91425" anchor="ctr" anchorCtr="0"/>
          <a:lstStyle>
            <a:lvl1pPr algn="ctr" rtl="0">
              <a:spcBef>
                <a:spcPts val="0"/>
              </a:spcBef>
              <a:spcAft>
                <a:spcPts val="0"/>
              </a:spcAft>
              <a:defRPr sz="4400">
                <a:solidFill>
                  <a:schemeClr val="lt2"/>
                </a:solidFill>
                <a:latin typeface="Times New Roman"/>
                <a:ea typeface="Times New Roman"/>
                <a:cs typeface="Times New Roman"/>
                <a:sym typeface="Times New Roman"/>
              </a:defRPr>
            </a:lvl1pPr>
            <a:lvl2pPr algn="ctr" rtl="0">
              <a:spcBef>
                <a:spcPts val="0"/>
              </a:spcBef>
              <a:spcAft>
                <a:spcPts val="0"/>
              </a:spcAft>
              <a:defRPr sz="4400">
                <a:solidFill>
                  <a:schemeClr val="lt2"/>
                </a:solidFill>
                <a:latin typeface="Times New Roman"/>
                <a:ea typeface="Times New Roman"/>
                <a:cs typeface="Times New Roman"/>
                <a:sym typeface="Times New Roman"/>
              </a:defRPr>
            </a:lvl2pPr>
            <a:lvl3pPr algn="ctr" rtl="0">
              <a:spcBef>
                <a:spcPts val="0"/>
              </a:spcBef>
              <a:spcAft>
                <a:spcPts val="0"/>
              </a:spcAft>
              <a:defRPr sz="4400">
                <a:solidFill>
                  <a:schemeClr val="lt2"/>
                </a:solidFill>
                <a:latin typeface="Times New Roman"/>
                <a:ea typeface="Times New Roman"/>
                <a:cs typeface="Times New Roman"/>
                <a:sym typeface="Times New Roman"/>
              </a:defRPr>
            </a:lvl3pPr>
            <a:lvl4pPr algn="ctr" rtl="0">
              <a:spcBef>
                <a:spcPts val="0"/>
              </a:spcBef>
              <a:spcAft>
                <a:spcPts val="0"/>
              </a:spcAft>
              <a:defRPr sz="4400">
                <a:solidFill>
                  <a:schemeClr val="lt2"/>
                </a:solidFill>
                <a:latin typeface="Times New Roman"/>
                <a:ea typeface="Times New Roman"/>
                <a:cs typeface="Times New Roman"/>
                <a:sym typeface="Times New Roman"/>
              </a:defRPr>
            </a:lvl4pPr>
            <a:lvl5pPr algn="ctr" rtl="0">
              <a:spcBef>
                <a:spcPts val="0"/>
              </a:spcBef>
              <a:spcAft>
                <a:spcPts val="0"/>
              </a:spcAft>
              <a:defRPr sz="4400">
                <a:solidFill>
                  <a:schemeClr val="lt2"/>
                </a:solidFill>
                <a:latin typeface="Times New Roman"/>
                <a:ea typeface="Times New Roman"/>
                <a:cs typeface="Times New Roman"/>
                <a:sym typeface="Times New Roman"/>
              </a:defRPr>
            </a:lvl5pPr>
            <a:lvl6pPr algn="ctr" rtl="0" marL="457200">
              <a:spcBef>
                <a:spcPts val="0"/>
              </a:spcBef>
              <a:spcAft>
                <a:spcPts val="0"/>
              </a:spcAft>
              <a:defRPr sz="4400">
                <a:solidFill>
                  <a:schemeClr val="lt2"/>
                </a:solidFill>
                <a:latin typeface="Times New Roman"/>
                <a:ea typeface="Times New Roman"/>
                <a:cs typeface="Times New Roman"/>
                <a:sym typeface="Times New Roman"/>
              </a:defRPr>
            </a:lvl6pPr>
            <a:lvl7pPr algn="ctr" rtl="0" marL="914400">
              <a:spcBef>
                <a:spcPts val="0"/>
              </a:spcBef>
              <a:spcAft>
                <a:spcPts val="0"/>
              </a:spcAft>
              <a:defRPr sz="4400">
                <a:solidFill>
                  <a:schemeClr val="lt2"/>
                </a:solidFill>
                <a:latin typeface="Times New Roman"/>
                <a:ea typeface="Times New Roman"/>
                <a:cs typeface="Times New Roman"/>
                <a:sym typeface="Times New Roman"/>
              </a:defRPr>
            </a:lvl7pPr>
            <a:lvl8pPr algn="ctr" rtl="0" marL="1371600">
              <a:spcBef>
                <a:spcPts val="0"/>
              </a:spcBef>
              <a:spcAft>
                <a:spcPts val="0"/>
              </a:spcAft>
              <a:defRPr sz="4400">
                <a:solidFill>
                  <a:schemeClr val="lt2"/>
                </a:solidFill>
                <a:latin typeface="Times New Roman"/>
                <a:ea typeface="Times New Roman"/>
                <a:cs typeface="Times New Roman"/>
                <a:sym typeface="Times New Roman"/>
              </a:defRPr>
            </a:lvl8pPr>
            <a:lvl9pPr algn="ctr" rtl="0" marL="1828800">
              <a:spcBef>
                <a:spcPts val="0"/>
              </a:spcBef>
              <a:spcAft>
                <a:spcPts val="0"/>
              </a:spcAft>
              <a:defRPr sz="4400">
                <a:solidFill>
                  <a:schemeClr val="lt2"/>
                </a:solidFill>
                <a:latin typeface="Times New Roman"/>
                <a:ea typeface="Times New Roman"/>
                <a:cs typeface="Times New Roman"/>
                <a:sym typeface="Times New Roman"/>
              </a:defRPr>
            </a:lvl9pPr>
          </a:lstStyle>
          <a:p/>
        </p:txBody>
      </p:sp>
      <p:sp>
        <p:nvSpPr>
          <p:cNvPr id="132" name="Shape 132"/>
          <p:cNvSpPr txBox="1"/>
          <p:nvPr>
            <p:ph idx="1" type="body"/>
          </p:nvPr>
        </p:nvSpPr>
        <p:spPr>
          <a:xfrm>
            <a:off y="1485900" x="685800"/>
            <a:ext cy="1485899" cx="7772400"/>
          </a:xfrm>
          <a:prstGeom prst="rect">
            <a:avLst/>
          </a:prstGeom>
          <a:noFill/>
          <a:ln>
            <a:noFill/>
          </a:ln>
        </p:spPr>
        <p:txBody>
          <a:bodyPr bIns="91425" rIns="91425" lIns="91425" tIns="91425" anchor="t" anchorCtr="0"/>
          <a:lstStyle>
            <a:lvl1pPr algn="l" rtl="0" indent="-139700" marL="342900">
              <a:spcBef>
                <a:spcPts val="640"/>
              </a:spcBef>
              <a:spcAft>
                <a:spcPts val="0"/>
              </a:spcAft>
              <a:buClr>
                <a:schemeClr val="lt1"/>
              </a:buClr>
              <a:buFont typeface="Times New Roman"/>
              <a:buChar char="•"/>
              <a:defRPr sz="3200">
                <a:solidFill>
                  <a:schemeClr val="lt1"/>
                </a:solidFill>
                <a:latin typeface="Times New Roman"/>
                <a:ea typeface="Times New Roman"/>
                <a:cs typeface="Times New Roman"/>
                <a:sym typeface="Times New Roman"/>
              </a:defRPr>
            </a:lvl1pPr>
            <a:lvl2pPr algn="l" rtl="0" indent="-107950" marL="742950">
              <a:spcBef>
                <a:spcPts val="560"/>
              </a:spcBef>
              <a:spcAft>
                <a:spcPts val="0"/>
              </a:spcAft>
              <a:buClr>
                <a:schemeClr val="lt1"/>
              </a:buClr>
              <a:buFont typeface="Times New Roman"/>
              <a:buChar char="–"/>
              <a:defRPr sz="2800">
                <a:solidFill>
                  <a:schemeClr val="lt1"/>
                </a:solidFill>
                <a:latin typeface="Times New Roman"/>
                <a:ea typeface="Times New Roman"/>
                <a:cs typeface="Times New Roman"/>
                <a:sym typeface="Times New Roman"/>
              </a:defRPr>
            </a:lvl2pPr>
            <a:lvl3pPr algn="l" rtl="0" indent="-76200" marL="1143000">
              <a:spcBef>
                <a:spcPts val="480"/>
              </a:spcBef>
              <a:spcAft>
                <a:spcPts val="0"/>
              </a:spcAft>
              <a:buClr>
                <a:schemeClr val="lt1"/>
              </a:buClr>
              <a:buFont typeface="Times New Roman"/>
              <a:buChar char="•"/>
              <a:defRPr sz="2400">
                <a:solidFill>
                  <a:schemeClr val="lt1"/>
                </a:solidFill>
                <a:latin typeface="Times New Roman"/>
                <a:ea typeface="Times New Roman"/>
                <a:cs typeface="Times New Roman"/>
                <a:sym typeface="Times New Roman"/>
              </a:defRPr>
            </a:lvl3pPr>
            <a:lvl4pPr algn="l" rtl="0" indent="-101600" marL="1600200">
              <a:spcBef>
                <a:spcPts val="400"/>
              </a:spcBef>
              <a:spcAft>
                <a:spcPts val="0"/>
              </a:spcAft>
              <a:buClr>
                <a:schemeClr val="lt1"/>
              </a:buClr>
              <a:buFont typeface="Times New Roman"/>
              <a:buChar char="–"/>
              <a:defRPr sz="2000">
                <a:solidFill>
                  <a:schemeClr val="lt1"/>
                </a:solidFill>
                <a:latin typeface="Times New Roman"/>
                <a:ea typeface="Times New Roman"/>
                <a:cs typeface="Times New Roman"/>
                <a:sym typeface="Times New Roman"/>
              </a:defRPr>
            </a:lvl4pPr>
            <a:lvl5pPr algn="l" rtl="0" indent="-101600" marL="2057400">
              <a:spcBef>
                <a:spcPts val="400"/>
              </a:spcBef>
              <a:spcAft>
                <a:spcPts val="0"/>
              </a:spcAft>
              <a:buClr>
                <a:schemeClr val="lt1"/>
              </a:buClr>
              <a:buFont typeface="Times New Roman"/>
              <a:buChar char="»"/>
              <a:defRPr sz="2000">
                <a:solidFill>
                  <a:schemeClr val="lt1"/>
                </a:solidFill>
                <a:latin typeface="Times New Roman"/>
                <a:ea typeface="Times New Roman"/>
                <a:cs typeface="Times New Roman"/>
                <a:sym typeface="Times New Roman"/>
              </a:defRPr>
            </a:lvl5pPr>
            <a:lvl6pPr algn="l" rtl="0" indent="-101600" marL="2514600">
              <a:spcBef>
                <a:spcPts val="400"/>
              </a:spcBef>
              <a:spcAft>
                <a:spcPts val="0"/>
              </a:spcAft>
              <a:buClr>
                <a:schemeClr val="lt1"/>
              </a:buClr>
              <a:buFont typeface="Times New Roman"/>
              <a:buChar char="»"/>
              <a:defRPr sz="2000">
                <a:solidFill>
                  <a:schemeClr val="lt1"/>
                </a:solidFill>
                <a:latin typeface="Times New Roman"/>
                <a:ea typeface="Times New Roman"/>
                <a:cs typeface="Times New Roman"/>
                <a:sym typeface="Times New Roman"/>
              </a:defRPr>
            </a:lvl6pPr>
            <a:lvl7pPr algn="l" rtl="0" indent="-101600" marL="2971800">
              <a:spcBef>
                <a:spcPts val="400"/>
              </a:spcBef>
              <a:spcAft>
                <a:spcPts val="0"/>
              </a:spcAft>
              <a:buClr>
                <a:schemeClr val="lt1"/>
              </a:buClr>
              <a:buFont typeface="Times New Roman"/>
              <a:buChar char="»"/>
              <a:defRPr sz="2000">
                <a:solidFill>
                  <a:schemeClr val="lt1"/>
                </a:solidFill>
                <a:latin typeface="Times New Roman"/>
                <a:ea typeface="Times New Roman"/>
                <a:cs typeface="Times New Roman"/>
                <a:sym typeface="Times New Roman"/>
              </a:defRPr>
            </a:lvl7pPr>
            <a:lvl8pPr algn="l" rtl="0" indent="-101600" marL="3429000">
              <a:spcBef>
                <a:spcPts val="400"/>
              </a:spcBef>
              <a:spcAft>
                <a:spcPts val="0"/>
              </a:spcAft>
              <a:buClr>
                <a:schemeClr val="lt1"/>
              </a:buClr>
              <a:buFont typeface="Times New Roman"/>
              <a:buChar char="»"/>
              <a:defRPr sz="2000">
                <a:solidFill>
                  <a:schemeClr val="lt1"/>
                </a:solidFill>
                <a:latin typeface="Times New Roman"/>
                <a:ea typeface="Times New Roman"/>
                <a:cs typeface="Times New Roman"/>
                <a:sym typeface="Times New Roman"/>
              </a:defRPr>
            </a:lvl8pPr>
            <a:lvl9pPr algn="l" rtl="0" indent="-101600" marL="3886200">
              <a:spcBef>
                <a:spcPts val="400"/>
              </a:spcBef>
              <a:spcAft>
                <a:spcPts val="0"/>
              </a:spcAft>
              <a:buClr>
                <a:schemeClr val="lt1"/>
              </a:buClr>
              <a:buFont typeface="Times New Roman"/>
              <a:buChar char="»"/>
              <a:defRPr sz="2000">
                <a:solidFill>
                  <a:schemeClr val="lt1"/>
                </a:solidFill>
                <a:latin typeface="Times New Roman"/>
                <a:ea typeface="Times New Roman"/>
                <a:cs typeface="Times New Roman"/>
                <a:sym typeface="Times New Roman"/>
              </a:defRPr>
            </a:lvl9pPr>
          </a:lstStyle>
          <a:p/>
        </p:txBody>
      </p:sp>
      <p:sp>
        <p:nvSpPr>
          <p:cNvPr id="133" name="Shape 133"/>
          <p:cNvSpPr txBox="1"/>
          <p:nvPr>
            <p:ph idx="2" type="body"/>
          </p:nvPr>
        </p:nvSpPr>
        <p:spPr>
          <a:xfrm>
            <a:off y="3086100" x="685800"/>
            <a:ext cy="1485899" cx="7772400"/>
          </a:xfrm>
          <a:prstGeom prst="rect">
            <a:avLst/>
          </a:prstGeom>
          <a:noFill/>
          <a:ln>
            <a:noFill/>
          </a:ln>
        </p:spPr>
        <p:txBody>
          <a:bodyPr bIns="91425" rIns="91425" lIns="91425" tIns="91425" anchor="t" anchorCtr="0"/>
          <a:lstStyle>
            <a:lvl1pPr algn="l" rtl="0" indent="-139700" marL="342900">
              <a:spcBef>
                <a:spcPts val="640"/>
              </a:spcBef>
              <a:spcAft>
                <a:spcPts val="0"/>
              </a:spcAft>
              <a:buClr>
                <a:schemeClr val="lt1"/>
              </a:buClr>
              <a:buFont typeface="Times New Roman"/>
              <a:buChar char="•"/>
              <a:defRPr sz="3200">
                <a:solidFill>
                  <a:schemeClr val="lt1"/>
                </a:solidFill>
                <a:latin typeface="Times New Roman"/>
                <a:ea typeface="Times New Roman"/>
                <a:cs typeface="Times New Roman"/>
                <a:sym typeface="Times New Roman"/>
              </a:defRPr>
            </a:lvl1pPr>
            <a:lvl2pPr algn="l" rtl="0" indent="-107950" marL="742950">
              <a:spcBef>
                <a:spcPts val="560"/>
              </a:spcBef>
              <a:spcAft>
                <a:spcPts val="0"/>
              </a:spcAft>
              <a:buClr>
                <a:schemeClr val="lt1"/>
              </a:buClr>
              <a:buFont typeface="Times New Roman"/>
              <a:buChar char="–"/>
              <a:defRPr sz="2800">
                <a:solidFill>
                  <a:schemeClr val="lt1"/>
                </a:solidFill>
                <a:latin typeface="Times New Roman"/>
                <a:ea typeface="Times New Roman"/>
                <a:cs typeface="Times New Roman"/>
                <a:sym typeface="Times New Roman"/>
              </a:defRPr>
            </a:lvl2pPr>
            <a:lvl3pPr algn="l" rtl="0" indent="-76200" marL="1143000">
              <a:spcBef>
                <a:spcPts val="480"/>
              </a:spcBef>
              <a:spcAft>
                <a:spcPts val="0"/>
              </a:spcAft>
              <a:buClr>
                <a:schemeClr val="lt1"/>
              </a:buClr>
              <a:buFont typeface="Times New Roman"/>
              <a:buChar char="•"/>
              <a:defRPr sz="2400">
                <a:solidFill>
                  <a:schemeClr val="lt1"/>
                </a:solidFill>
                <a:latin typeface="Times New Roman"/>
                <a:ea typeface="Times New Roman"/>
                <a:cs typeface="Times New Roman"/>
                <a:sym typeface="Times New Roman"/>
              </a:defRPr>
            </a:lvl3pPr>
            <a:lvl4pPr algn="l" rtl="0" indent="-101600" marL="1600200">
              <a:spcBef>
                <a:spcPts val="400"/>
              </a:spcBef>
              <a:spcAft>
                <a:spcPts val="0"/>
              </a:spcAft>
              <a:buClr>
                <a:schemeClr val="lt1"/>
              </a:buClr>
              <a:buFont typeface="Times New Roman"/>
              <a:buChar char="–"/>
              <a:defRPr sz="2000">
                <a:solidFill>
                  <a:schemeClr val="lt1"/>
                </a:solidFill>
                <a:latin typeface="Times New Roman"/>
                <a:ea typeface="Times New Roman"/>
                <a:cs typeface="Times New Roman"/>
                <a:sym typeface="Times New Roman"/>
              </a:defRPr>
            </a:lvl4pPr>
            <a:lvl5pPr algn="l" rtl="0" indent="-101600" marL="2057400">
              <a:spcBef>
                <a:spcPts val="400"/>
              </a:spcBef>
              <a:spcAft>
                <a:spcPts val="0"/>
              </a:spcAft>
              <a:buClr>
                <a:schemeClr val="lt1"/>
              </a:buClr>
              <a:buFont typeface="Times New Roman"/>
              <a:buChar char="»"/>
              <a:defRPr sz="2000">
                <a:solidFill>
                  <a:schemeClr val="lt1"/>
                </a:solidFill>
                <a:latin typeface="Times New Roman"/>
                <a:ea typeface="Times New Roman"/>
                <a:cs typeface="Times New Roman"/>
                <a:sym typeface="Times New Roman"/>
              </a:defRPr>
            </a:lvl5pPr>
            <a:lvl6pPr algn="l" rtl="0" indent="-101600" marL="2514600">
              <a:spcBef>
                <a:spcPts val="400"/>
              </a:spcBef>
              <a:spcAft>
                <a:spcPts val="0"/>
              </a:spcAft>
              <a:buClr>
                <a:schemeClr val="lt1"/>
              </a:buClr>
              <a:buFont typeface="Times New Roman"/>
              <a:buChar char="»"/>
              <a:defRPr sz="2000">
                <a:solidFill>
                  <a:schemeClr val="lt1"/>
                </a:solidFill>
                <a:latin typeface="Times New Roman"/>
                <a:ea typeface="Times New Roman"/>
                <a:cs typeface="Times New Roman"/>
                <a:sym typeface="Times New Roman"/>
              </a:defRPr>
            </a:lvl6pPr>
            <a:lvl7pPr algn="l" rtl="0" indent="-101600" marL="2971800">
              <a:spcBef>
                <a:spcPts val="400"/>
              </a:spcBef>
              <a:spcAft>
                <a:spcPts val="0"/>
              </a:spcAft>
              <a:buClr>
                <a:schemeClr val="lt1"/>
              </a:buClr>
              <a:buFont typeface="Times New Roman"/>
              <a:buChar char="»"/>
              <a:defRPr sz="2000">
                <a:solidFill>
                  <a:schemeClr val="lt1"/>
                </a:solidFill>
                <a:latin typeface="Times New Roman"/>
                <a:ea typeface="Times New Roman"/>
                <a:cs typeface="Times New Roman"/>
                <a:sym typeface="Times New Roman"/>
              </a:defRPr>
            </a:lvl7pPr>
            <a:lvl8pPr algn="l" rtl="0" indent="-101600" marL="3429000">
              <a:spcBef>
                <a:spcPts val="400"/>
              </a:spcBef>
              <a:spcAft>
                <a:spcPts val="0"/>
              </a:spcAft>
              <a:buClr>
                <a:schemeClr val="lt1"/>
              </a:buClr>
              <a:buFont typeface="Times New Roman"/>
              <a:buChar char="»"/>
              <a:defRPr sz="2000">
                <a:solidFill>
                  <a:schemeClr val="lt1"/>
                </a:solidFill>
                <a:latin typeface="Times New Roman"/>
                <a:ea typeface="Times New Roman"/>
                <a:cs typeface="Times New Roman"/>
                <a:sym typeface="Times New Roman"/>
              </a:defRPr>
            </a:lvl8pPr>
            <a:lvl9pPr algn="l" rtl="0" indent="-101600" marL="3886200">
              <a:spcBef>
                <a:spcPts val="400"/>
              </a:spcBef>
              <a:spcAft>
                <a:spcPts val="0"/>
              </a:spcAft>
              <a:buClr>
                <a:schemeClr val="lt1"/>
              </a:buClr>
              <a:buFont typeface="Times New Roman"/>
              <a:buChar char="»"/>
              <a:defRPr sz="2000">
                <a:solidFill>
                  <a:schemeClr val="lt1"/>
                </a:solidFill>
                <a:latin typeface="Times New Roman"/>
                <a:ea typeface="Times New Roman"/>
                <a:cs typeface="Times New Roman"/>
                <a:sym typeface="Times New Roman"/>
              </a:defRPr>
            </a:lvl9pPr>
          </a:lstStyle>
          <a:p/>
        </p:txBody>
      </p:sp>
      <p:sp>
        <p:nvSpPr>
          <p:cNvPr id="134" name="Shape 134"/>
          <p:cNvSpPr txBox="1"/>
          <p:nvPr>
            <p:ph idx="10" type="dt"/>
          </p:nvPr>
        </p:nvSpPr>
        <p:spPr>
          <a:xfrm>
            <a:off y="4686300" x="685800"/>
            <a:ext cy="342899" cx="1904999"/>
          </a:xfrm>
          <a:prstGeom prst="rect">
            <a:avLst/>
          </a:prstGeom>
          <a:noFill/>
          <a:ln>
            <a:noFill/>
          </a:ln>
        </p:spPr>
        <p:txBody>
          <a:bodyPr bIns="91425" rIns="91425" lIns="91425" tIns="91425" anchor="t" anchorCtr="0"/>
          <a:lstStyle>
            <a:lvl1pPr algn="l" rtl="0" marR="0" indent="0" marL="0">
              <a:spcBef>
                <a:spcPts val="700"/>
              </a:spcBef>
              <a:defRPr strike="noStrike" u="none" b="0" cap="none" baseline="0" sz="1400" i="0">
                <a:solidFill>
                  <a:schemeClr val="lt1"/>
                </a:solidFill>
                <a:latin typeface="Times New Roman"/>
                <a:ea typeface="Times New Roman"/>
                <a:cs typeface="Times New Roman"/>
                <a:sym typeface="Times New Roman"/>
              </a:defRPr>
            </a:lvl1pPr>
            <a:lvl2pPr algn="l" rtl="0" marR="0" indent="0" marL="457200">
              <a:spcBef>
                <a:spcPts val="0"/>
              </a:spcBef>
              <a:defRPr strike="noStrike" u="none" b="0" cap="none" baseline="0" sz="1800" i="0">
                <a:solidFill>
                  <a:schemeClr val="lt1"/>
                </a:solidFill>
                <a:latin typeface="Times New Roman"/>
                <a:ea typeface="Times New Roman"/>
                <a:cs typeface="Times New Roman"/>
                <a:sym typeface="Times New Roman"/>
              </a:defRPr>
            </a:lvl2pPr>
            <a:lvl3pPr algn="l" rtl="0" marR="0" indent="0" marL="914400">
              <a:spcBef>
                <a:spcPts val="0"/>
              </a:spcBef>
              <a:defRPr strike="noStrike" u="none" b="0" cap="none" baseline="0" sz="1800" i="0">
                <a:solidFill>
                  <a:schemeClr val="lt1"/>
                </a:solidFill>
                <a:latin typeface="Times New Roman"/>
                <a:ea typeface="Times New Roman"/>
                <a:cs typeface="Times New Roman"/>
                <a:sym typeface="Times New Roman"/>
              </a:defRPr>
            </a:lvl3pPr>
            <a:lvl4pPr algn="l" rtl="0" marR="0" indent="0" marL="1371600">
              <a:spcBef>
                <a:spcPts val="0"/>
              </a:spcBef>
              <a:defRPr strike="noStrike" u="none" b="0" cap="none" baseline="0" sz="1800" i="0">
                <a:solidFill>
                  <a:schemeClr val="lt1"/>
                </a:solidFill>
                <a:latin typeface="Times New Roman"/>
                <a:ea typeface="Times New Roman"/>
                <a:cs typeface="Times New Roman"/>
                <a:sym typeface="Times New Roman"/>
              </a:defRPr>
            </a:lvl4pPr>
            <a:lvl5pPr algn="l" rtl="0" marR="0" indent="0" marL="1828800">
              <a:spcBef>
                <a:spcPts val="0"/>
              </a:spcBef>
              <a:defRPr strike="noStrike" u="none" b="0" cap="none" baseline="0" sz="1800" i="0">
                <a:solidFill>
                  <a:schemeClr val="lt1"/>
                </a:solidFill>
                <a:latin typeface="Times New Roman"/>
                <a:ea typeface="Times New Roman"/>
                <a:cs typeface="Times New Roman"/>
                <a:sym typeface="Times New Roman"/>
              </a:defRPr>
            </a:lvl5pPr>
            <a:lvl6pPr algn="l" rtl="0" marR="0" indent="0" marL="2286000">
              <a:spcBef>
                <a:spcPts val="0"/>
              </a:spcBef>
              <a:defRPr strike="noStrike" u="none" b="0" cap="none" baseline="0" sz="1800" i="0">
                <a:solidFill>
                  <a:schemeClr val="lt1"/>
                </a:solidFill>
                <a:latin typeface="Times New Roman"/>
                <a:ea typeface="Times New Roman"/>
                <a:cs typeface="Times New Roman"/>
                <a:sym typeface="Times New Roman"/>
              </a:defRPr>
            </a:lvl6pPr>
            <a:lvl7pPr algn="l" rtl="0" marR="0" indent="0" marL="2743200">
              <a:spcBef>
                <a:spcPts val="0"/>
              </a:spcBef>
              <a:defRPr strike="noStrike" u="none" b="0" cap="none" baseline="0" sz="1800" i="0">
                <a:solidFill>
                  <a:schemeClr val="lt1"/>
                </a:solidFill>
                <a:latin typeface="Times New Roman"/>
                <a:ea typeface="Times New Roman"/>
                <a:cs typeface="Times New Roman"/>
                <a:sym typeface="Times New Roman"/>
              </a:defRPr>
            </a:lvl7pPr>
            <a:lvl8pPr algn="l" rtl="0" marR="0" indent="0" marL="3200400">
              <a:spcBef>
                <a:spcPts val="0"/>
              </a:spcBef>
              <a:defRPr strike="noStrike" u="none" b="0" cap="none" baseline="0" sz="1800" i="0">
                <a:solidFill>
                  <a:schemeClr val="lt1"/>
                </a:solidFill>
                <a:latin typeface="Times New Roman"/>
                <a:ea typeface="Times New Roman"/>
                <a:cs typeface="Times New Roman"/>
                <a:sym typeface="Times New Roman"/>
              </a:defRPr>
            </a:lvl8pPr>
            <a:lvl9pPr algn="l" rtl="0" marR="0" indent="0" marL="3657600">
              <a:spcBef>
                <a:spcPts val="0"/>
              </a:spcBef>
              <a:defRPr strike="noStrike" u="none" b="0" cap="none" baseline="0" sz="1800" i="0">
                <a:solidFill>
                  <a:schemeClr val="lt1"/>
                </a:solidFill>
                <a:latin typeface="Times New Roman"/>
                <a:ea typeface="Times New Roman"/>
                <a:cs typeface="Times New Roman"/>
                <a:sym typeface="Times New Roman"/>
              </a:defRPr>
            </a:lvl9pPr>
          </a:lstStyle>
          <a:p/>
        </p:txBody>
      </p:sp>
      <p:sp>
        <p:nvSpPr>
          <p:cNvPr id="135" name="Shape 135"/>
          <p:cNvSpPr txBox="1"/>
          <p:nvPr>
            <p:ph idx="11" type="ftr"/>
          </p:nvPr>
        </p:nvSpPr>
        <p:spPr>
          <a:xfrm>
            <a:off y="4686300" x="3124200"/>
            <a:ext cy="342899" cx="2895600"/>
          </a:xfrm>
          <a:prstGeom prst="rect">
            <a:avLst/>
          </a:prstGeom>
          <a:noFill/>
          <a:ln>
            <a:noFill/>
          </a:ln>
        </p:spPr>
        <p:txBody>
          <a:bodyPr bIns="91425" rIns="91425" lIns="91425" tIns="91425" anchor="t" anchorCtr="0"/>
          <a:lstStyle>
            <a:lvl1pPr algn="ctr" rtl="0" marR="0" indent="0" marL="0">
              <a:spcBef>
                <a:spcPts val="700"/>
              </a:spcBef>
              <a:defRPr strike="noStrike" u="none" b="0" cap="none" baseline="0" sz="1400" i="0">
                <a:solidFill>
                  <a:schemeClr val="lt1"/>
                </a:solidFill>
                <a:latin typeface="Times New Roman"/>
                <a:ea typeface="Times New Roman"/>
                <a:cs typeface="Times New Roman"/>
                <a:sym typeface="Times New Roman"/>
              </a:defRPr>
            </a:lvl1pPr>
            <a:lvl2pPr algn="l" rtl="0" marR="0" indent="0" marL="457200">
              <a:spcBef>
                <a:spcPts val="0"/>
              </a:spcBef>
              <a:defRPr strike="noStrike" u="none" b="0" cap="none" baseline="0" sz="1800" i="0">
                <a:solidFill>
                  <a:schemeClr val="lt1"/>
                </a:solidFill>
                <a:latin typeface="Times New Roman"/>
                <a:ea typeface="Times New Roman"/>
                <a:cs typeface="Times New Roman"/>
                <a:sym typeface="Times New Roman"/>
              </a:defRPr>
            </a:lvl2pPr>
            <a:lvl3pPr algn="l" rtl="0" marR="0" indent="0" marL="914400">
              <a:spcBef>
                <a:spcPts val="0"/>
              </a:spcBef>
              <a:defRPr strike="noStrike" u="none" b="0" cap="none" baseline="0" sz="1800" i="0">
                <a:solidFill>
                  <a:schemeClr val="lt1"/>
                </a:solidFill>
                <a:latin typeface="Times New Roman"/>
                <a:ea typeface="Times New Roman"/>
                <a:cs typeface="Times New Roman"/>
                <a:sym typeface="Times New Roman"/>
              </a:defRPr>
            </a:lvl3pPr>
            <a:lvl4pPr algn="l" rtl="0" marR="0" indent="0" marL="1371600">
              <a:spcBef>
                <a:spcPts val="0"/>
              </a:spcBef>
              <a:defRPr strike="noStrike" u="none" b="0" cap="none" baseline="0" sz="1800" i="0">
                <a:solidFill>
                  <a:schemeClr val="lt1"/>
                </a:solidFill>
                <a:latin typeface="Times New Roman"/>
                <a:ea typeface="Times New Roman"/>
                <a:cs typeface="Times New Roman"/>
                <a:sym typeface="Times New Roman"/>
              </a:defRPr>
            </a:lvl4pPr>
            <a:lvl5pPr algn="l" rtl="0" marR="0" indent="0" marL="1828800">
              <a:spcBef>
                <a:spcPts val="0"/>
              </a:spcBef>
              <a:defRPr strike="noStrike" u="none" b="0" cap="none" baseline="0" sz="1800" i="0">
                <a:solidFill>
                  <a:schemeClr val="lt1"/>
                </a:solidFill>
                <a:latin typeface="Times New Roman"/>
                <a:ea typeface="Times New Roman"/>
                <a:cs typeface="Times New Roman"/>
                <a:sym typeface="Times New Roman"/>
              </a:defRPr>
            </a:lvl5pPr>
            <a:lvl6pPr algn="l" rtl="0" marR="0" indent="0" marL="2286000">
              <a:spcBef>
                <a:spcPts val="0"/>
              </a:spcBef>
              <a:defRPr strike="noStrike" u="none" b="0" cap="none" baseline="0" sz="1800" i="0">
                <a:solidFill>
                  <a:schemeClr val="lt1"/>
                </a:solidFill>
                <a:latin typeface="Times New Roman"/>
                <a:ea typeface="Times New Roman"/>
                <a:cs typeface="Times New Roman"/>
                <a:sym typeface="Times New Roman"/>
              </a:defRPr>
            </a:lvl6pPr>
            <a:lvl7pPr algn="l" rtl="0" marR="0" indent="0" marL="2743200">
              <a:spcBef>
                <a:spcPts val="0"/>
              </a:spcBef>
              <a:defRPr strike="noStrike" u="none" b="0" cap="none" baseline="0" sz="1800" i="0">
                <a:solidFill>
                  <a:schemeClr val="lt1"/>
                </a:solidFill>
                <a:latin typeface="Times New Roman"/>
                <a:ea typeface="Times New Roman"/>
                <a:cs typeface="Times New Roman"/>
                <a:sym typeface="Times New Roman"/>
              </a:defRPr>
            </a:lvl7pPr>
            <a:lvl8pPr algn="l" rtl="0" marR="0" indent="0" marL="3200400">
              <a:spcBef>
                <a:spcPts val="0"/>
              </a:spcBef>
              <a:defRPr strike="noStrike" u="none" b="0" cap="none" baseline="0" sz="1800" i="0">
                <a:solidFill>
                  <a:schemeClr val="lt1"/>
                </a:solidFill>
                <a:latin typeface="Times New Roman"/>
                <a:ea typeface="Times New Roman"/>
                <a:cs typeface="Times New Roman"/>
                <a:sym typeface="Times New Roman"/>
              </a:defRPr>
            </a:lvl8pPr>
            <a:lvl9pPr algn="l" rtl="0" marR="0" indent="0" marL="3657600">
              <a:spcBef>
                <a:spcPts val="0"/>
              </a:spcBef>
              <a:defRPr strike="noStrike" u="none" b="0" cap="none" baseline="0" sz="1800" i="0">
                <a:solidFill>
                  <a:schemeClr val="lt1"/>
                </a:solidFill>
                <a:latin typeface="Times New Roman"/>
                <a:ea typeface="Times New Roman"/>
                <a:cs typeface="Times New Roman"/>
                <a:sym typeface="Times New Roman"/>
              </a:defRPr>
            </a:lvl9pPr>
          </a:lstStyle>
          <a:p/>
        </p:txBody>
      </p:sp>
      <p:sp>
        <p:nvSpPr>
          <p:cNvPr id="136" name="Shape 136"/>
          <p:cNvSpPr txBox="1"/>
          <p:nvPr>
            <p:ph idx="12" type="sldNum"/>
          </p:nvPr>
        </p:nvSpPr>
        <p:spPr>
          <a:xfrm>
            <a:off y="4686300" x="6553200"/>
            <a:ext cy="342899" cx="1904999"/>
          </a:xfrm>
          <a:prstGeom prst="rect">
            <a:avLst/>
          </a:prstGeom>
          <a:noFill/>
          <a:ln>
            <a:noFill/>
          </a:ln>
        </p:spPr>
        <p:txBody>
          <a:bodyPr bIns="91425" rIns="91425" lIns="91425" tIns="91425" anchor="t" anchorCtr="0">
            <a:noAutofit/>
          </a:bodyPr>
          <a:lstStyle/>
          <a:p>
            <a:pPr lvl="0" indent="-88900" marL="0">
              <a:spcBef>
                <a:spcPts val="0"/>
              </a:spcBef>
              <a:buClr>
                <a:srgbClr val="000000"/>
              </a:buClr>
              <a:buFont typeface="Arial"/>
              <a:buChar char="●"/>
            </a:pPr>
            <a:r>
              <a:t/>
            </a:r>
            <a:endParaRPr strike="noStrike" u="none" b="0" cap="none" baseline="0" sz="1400" i="0">
              <a:solidFill>
                <a:schemeClr val="lt1"/>
              </a:solidFill>
              <a:latin typeface="Times New Roman"/>
              <a:ea typeface="Times New Roman"/>
              <a:cs typeface="Times New Roman"/>
              <a:sym typeface="Times New Roman"/>
            </a:endParaRPr>
          </a:p>
          <a:p>
            <a:pPr lvl="1" indent="-88900" marL="457200">
              <a:spcBef>
                <a:spcPts val="0"/>
              </a:spcBef>
              <a:buClr>
                <a:srgbClr val="000000"/>
              </a:buClr>
              <a:buFont typeface="Courier New"/>
              <a:buChar char="o"/>
            </a:pPr>
            <a:r>
              <a:t/>
            </a:r>
            <a:endParaRPr strike="noStrike" u="none" b="0" cap="none" baseline="0" sz="1800" i="0">
              <a:solidFill>
                <a:schemeClr val="lt1"/>
              </a:solidFill>
              <a:latin typeface="Times New Roman"/>
              <a:ea typeface="Times New Roman"/>
              <a:cs typeface="Times New Roman"/>
              <a:sym typeface="Times New Roman"/>
            </a:endParaRPr>
          </a:p>
          <a:p>
            <a:pPr lvl="2" indent="-88900" marL="914400">
              <a:spcBef>
                <a:spcPts val="0"/>
              </a:spcBef>
              <a:buClr>
                <a:srgbClr val="000000"/>
              </a:buClr>
              <a:buFont typeface="Wingdings"/>
              <a:buChar char="§"/>
            </a:pPr>
            <a:r>
              <a:t/>
            </a:r>
            <a:endParaRPr strike="noStrike" u="none" b="0" cap="none" baseline="0" sz="1800" i="0">
              <a:solidFill>
                <a:schemeClr val="lt1"/>
              </a:solidFill>
              <a:latin typeface="Times New Roman"/>
              <a:ea typeface="Times New Roman"/>
              <a:cs typeface="Times New Roman"/>
              <a:sym typeface="Times New Roman"/>
            </a:endParaRPr>
          </a:p>
          <a:p>
            <a:pPr lvl="3" indent="-88900" marL="1371600">
              <a:spcBef>
                <a:spcPts val="0"/>
              </a:spcBef>
              <a:buClr>
                <a:srgbClr val="000000"/>
              </a:buClr>
              <a:buFont typeface="Arial"/>
              <a:buChar char="●"/>
            </a:pPr>
            <a:r>
              <a:t/>
            </a:r>
            <a:endParaRPr strike="noStrike" u="none" b="0" cap="none" baseline="0" sz="1800" i="0">
              <a:solidFill>
                <a:schemeClr val="lt1"/>
              </a:solidFill>
              <a:latin typeface="Times New Roman"/>
              <a:ea typeface="Times New Roman"/>
              <a:cs typeface="Times New Roman"/>
              <a:sym typeface="Times New Roman"/>
            </a:endParaRPr>
          </a:p>
          <a:p>
            <a:pPr lvl="4" indent="-88900" marL="1828800">
              <a:spcBef>
                <a:spcPts val="0"/>
              </a:spcBef>
              <a:buClr>
                <a:srgbClr val="000000"/>
              </a:buClr>
              <a:buFont typeface="Courier New"/>
              <a:buChar char="o"/>
            </a:pPr>
            <a:r>
              <a:t/>
            </a:r>
            <a:endParaRPr strike="noStrike" u="none" b="0" cap="none" baseline="0" sz="1800" i="0">
              <a:solidFill>
                <a:schemeClr val="lt1"/>
              </a:solidFill>
              <a:latin typeface="Times New Roman"/>
              <a:ea typeface="Times New Roman"/>
              <a:cs typeface="Times New Roman"/>
              <a:sym typeface="Times New Roman"/>
            </a:endParaRPr>
          </a:p>
          <a:p>
            <a:pPr lvl="5" indent="-88900" marL="2286000">
              <a:spcBef>
                <a:spcPts val="0"/>
              </a:spcBef>
              <a:buClr>
                <a:srgbClr val="000000"/>
              </a:buClr>
              <a:buFont typeface="Wingdings"/>
              <a:buChar char="§"/>
            </a:pPr>
            <a:r>
              <a:t/>
            </a:r>
            <a:endParaRPr strike="noStrike" u="none" b="0" cap="none" baseline="0" sz="1800" i="0">
              <a:solidFill>
                <a:schemeClr val="lt1"/>
              </a:solidFill>
              <a:latin typeface="Times New Roman"/>
              <a:ea typeface="Times New Roman"/>
              <a:cs typeface="Times New Roman"/>
              <a:sym typeface="Times New Roman"/>
            </a:endParaRPr>
          </a:p>
          <a:p>
            <a:pPr lvl="6" indent="-88900" marL="2743200">
              <a:spcBef>
                <a:spcPts val="0"/>
              </a:spcBef>
              <a:buClr>
                <a:srgbClr val="000000"/>
              </a:buClr>
              <a:buFont typeface="Arial"/>
              <a:buChar char="●"/>
            </a:pPr>
            <a:r>
              <a:t/>
            </a:r>
            <a:endParaRPr strike="noStrike" u="none" b="0" cap="none" baseline="0" sz="1800" i="0">
              <a:solidFill>
                <a:schemeClr val="lt1"/>
              </a:solidFill>
              <a:latin typeface="Times New Roman"/>
              <a:ea typeface="Times New Roman"/>
              <a:cs typeface="Times New Roman"/>
              <a:sym typeface="Times New Roman"/>
            </a:endParaRPr>
          </a:p>
          <a:p>
            <a:pPr lvl="7" indent="-88900" marL="3200400">
              <a:spcBef>
                <a:spcPts val="0"/>
              </a:spcBef>
              <a:buClr>
                <a:srgbClr val="000000"/>
              </a:buClr>
              <a:buFont typeface="Courier New"/>
              <a:buChar char="o"/>
            </a:pPr>
            <a:r>
              <a:t/>
            </a:r>
            <a:endParaRPr strike="noStrike" u="none" b="0" cap="none" baseline="0" sz="1800" i="0">
              <a:solidFill>
                <a:schemeClr val="lt1"/>
              </a:solidFill>
              <a:latin typeface="Times New Roman"/>
              <a:ea typeface="Times New Roman"/>
              <a:cs typeface="Times New Roman"/>
              <a:sym typeface="Times New Roman"/>
            </a:endParaRPr>
          </a:p>
          <a:p>
            <a:pPr lvl="8" indent="-88900" marL="3657600">
              <a:spcBef>
                <a:spcPts val="0"/>
              </a:spcBef>
              <a:buClr>
                <a:srgbClr val="000000"/>
              </a:buClr>
              <a:buFont typeface="Wingdings"/>
              <a:buChar char="§"/>
            </a:pPr>
            <a:r>
              <a:t/>
            </a:r>
            <a:endParaRPr strike="noStrike" u="none" b="0" cap="none" baseline="0" sz="1800" i="0">
              <a:solidFill>
                <a:schemeClr val="lt1"/>
              </a:solidFill>
              <a:latin typeface="Times New Roman"/>
              <a:ea typeface="Times New Roman"/>
              <a:cs typeface="Times New Roman"/>
              <a:sym typeface="Times New Roman"/>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AndTx">
  <p:cSld name="Title, Content and Text">
    <p:spTree>
      <p:nvGrpSpPr>
        <p:cNvPr id="137" name="Shape 137"/>
        <p:cNvGrpSpPr/>
        <p:nvPr/>
      </p:nvGrpSpPr>
      <p:grpSpPr>
        <a:xfrm>
          <a:off y="0" x="0"/>
          <a:ext cy="0" cx="0"/>
          <a:chOff y="0" x="0"/>
          <a:chExt cy="0" cx="0"/>
        </a:xfrm>
      </p:grpSpPr>
      <p:sp>
        <p:nvSpPr>
          <p:cNvPr id="138" name="Shape 138"/>
          <p:cNvSpPr txBox="1"/>
          <p:nvPr>
            <p:ph type="title"/>
          </p:nvPr>
        </p:nvSpPr>
        <p:spPr>
          <a:xfrm>
            <a:off y="457200" x="685800"/>
            <a:ext cy="857400" cx="7772400"/>
          </a:xfrm>
          <a:prstGeom prst="rect">
            <a:avLst/>
          </a:prstGeom>
          <a:noFill/>
          <a:ln>
            <a:noFill/>
          </a:ln>
        </p:spPr>
        <p:txBody>
          <a:bodyPr bIns="91425" rIns="91425" lIns="91425" tIns="91425" anchor="ctr" anchorCtr="0"/>
          <a:lstStyle>
            <a:lvl1pPr algn="ctr" rtl="0">
              <a:spcBef>
                <a:spcPts val="0"/>
              </a:spcBef>
              <a:spcAft>
                <a:spcPts val="0"/>
              </a:spcAft>
              <a:defRPr sz="4400">
                <a:solidFill>
                  <a:schemeClr val="lt2"/>
                </a:solidFill>
                <a:latin typeface="Times New Roman"/>
                <a:ea typeface="Times New Roman"/>
                <a:cs typeface="Times New Roman"/>
                <a:sym typeface="Times New Roman"/>
              </a:defRPr>
            </a:lvl1pPr>
            <a:lvl2pPr algn="ctr" rtl="0">
              <a:spcBef>
                <a:spcPts val="0"/>
              </a:spcBef>
              <a:spcAft>
                <a:spcPts val="0"/>
              </a:spcAft>
              <a:defRPr sz="4400">
                <a:solidFill>
                  <a:schemeClr val="lt2"/>
                </a:solidFill>
                <a:latin typeface="Times New Roman"/>
                <a:ea typeface="Times New Roman"/>
                <a:cs typeface="Times New Roman"/>
                <a:sym typeface="Times New Roman"/>
              </a:defRPr>
            </a:lvl2pPr>
            <a:lvl3pPr algn="ctr" rtl="0">
              <a:spcBef>
                <a:spcPts val="0"/>
              </a:spcBef>
              <a:spcAft>
                <a:spcPts val="0"/>
              </a:spcAft>
              <a:defRPr sz="4400">
                <a:solidFill>
                  <a:schemeClr val="lt2"/>
                </a:solidFill>
                <a:latin typeface="Times New Roman"/>
                <a:ea typeface="Times New Roman"/>
                <a:cs typeface="Times New Roman"/>
                <a:sym typeface="Times New Roman"/>
              </a:defRPr>
            </a:lvl3pPr>
            <a:lvl4pPr algn="ctr" rtl="0">
              <a:spcBef>
                <a:spcPts val="0"/>
              </a:spcBef>
              <a:spcAft>
                <a:spcPts val="0"/>
              </a:spcAft>
              <a:defRPr sz="4400">
                <a:solidFill>
                  <a:schemeClr val="lt2"/>
                </a:solidFill>
                <a:latin typeface="Times New Roman"/>
                <a:ea typeface="Times New Roman"/>
                <a:cs typeface="Times New Roman"/>
                <a:sym typeface="Times New Roman"/>
              </a:defRPr>
            </a:lvl4pPr>
            <a:lvl5pPr algn="ctr" rtl="0">
              <a:spcBef>
                <a:spcPts val="0"/>
              </a:spcBef>
              <a:spcAft>
                <a:spcPts val="0"/>
              </a:spcAft>
              <a:defRPr sz="4400">
                <a:solidFill>
                  <a:schemeClr val="lt2"/>
                </a:solidFill>
                <a:latin typeface="Times New Roman"/>
                <a:ea typeface="Times New Roman"/>
                <a:cs typeface="Times New Roman"/>
                <a:sym typeface="Times New Roman"/>
              </a:defRPr>
            </a:lvl5pPr>
            <a:lvl6pPr algn="ctr" rtl="0" marL="457200">
              <a:spcBef>
                <a:spcPts val="0"/>
              </a:spcBef>
              <a:spcAft>
                <a:spcPts val="0"/>
              </a:spcAft>
              <a:defRPr sz="4400">
                <a:solidFill>
                  <a:schemeClr val="lt2"/>
                </a:solidFill>
                <a:latin typeface="Times New Roman"/>
                <a:ea typeface="Times New Roman"/>
                <a:cs typeface="Times New Roman"/>
                <a:sym typeface="Times New Roman"/>
              </a:defRPr>
            </a:lvl6pPr>
            <a:lvl7pPr algn="ctr" rtl="0" marL="914400">
              <a:spcBef>
                <a:spcPts val="0"/>
              </a:spcBef>
              <a:spcAft>
                <a:spcPts val="0"/>
              </a:spcAft>
              <a:defRPr sz="4400">
                <a:solidFill>
                  <a:schemeClr val="lt2"/>
                </a:solidFill>
                <a:latin typeface="Times New Roman"/>
                <a:ea typeface="Times New Roman"/>
                <a:cs typeface="Times New Roman"/>
                <a:sym typeface="Times New Roman"/>
              </a:defRPr>
            </a:lvl7pPr>
            <a:lvl8pPr algn="ctr" rtl="0" marL="1371600">
              <a:spcBef>
                <a:spcPts val="0"/>
              </a:spcBef>
              <a:spcAft>
                <a:spcPts val="0"/>
              </a:spcAft>
              <a:defRPr sz="4400">
                <a:solidFill>
                  <a:schemeClr val="lt2"/>
                </a:solidFill>
                <a:latin typeface="Times New Roman"/>
                <a:ea typeface="Times New Roman"/>
                <a:cs typeface="Times New Roman"/>
                <a:sym typeface="Times New Roman"/>
              </a:defRPr>
            </a:lvl8pPr>
            <a:lvl9pPr algn="ctr" rtl="0" marL="1828800">
              <a:spcBef>
                <a:spcPts val="0"/>
              </a:spcBef>
              <a:spcAft>
                <a:spcPts val="0"/>
              </a:spcAft>
              <a:defRPr sz="4400">
                <a:solidFill>
                  <a:schemeClr val="lt2"/>
                </a:solidFill>
                <a:latin typeface="Times New Roman"/>
                <a:ea typeface="Times New Roman"/>
                <a:cs typeface="Times New Roman"/>
                <a:sym typeface="Times New Roman"/>
              </a:defRPr>
            </a:lvl9pPr>
          </a:lstStyle>
          <a:p/>
        </p:txBody>
      </p:sp>
      <p:sp>
        <p:nvSpPr>
          <p:cNvPr id="139" name="Shape 139"/>
          <p:cNvSpPr txBox="1"/>
          <p:nvPr>
            <p:ph idx="1" type="body"/>
          </p:nvPr>
        </p:nvSpPr>
        <p:spPr>
          <a:xfrm>
            <a:off y="1485900" x="685800"/>
            <a:ext cy="3086099" cx="3809999"/>
          </a:xfrm>
          <a:prstGeom prst="rect">
            <a:avLst/>
          </a:prstGeom>
          <a:noFill/>
          <a:ln>
            <a:noFill/>
          </a:ln>
        </p:spPr>
        <p:txBody>
          <a:bodyPr bIns="91425" rIns="91425" lIns="91425" tIns="91425" anchor="t" anchorCtr="0"/>
          <a:lstStyle>
            <a:lvl1pPr algn="l" rtl="0" indent="-139700" marL="342900">
              <a:spcBef>
                <a:spcPts val="640"/>
              </a:spcBef>
              <a:spcAft>
                <a:spcPts val="0"/>
              </a:spcAft>
              <a:buClr>
                <a:schemeClr val="lt1"/>
              </a:buClr>
              <a:buFont typeface="Times New Roman"/>
              <a:buChar char="•"/>
              <a:defRPr sz="3200">
                <a:solidFill>
                  <a:schemeClr val="lt1"/>
                </a:solidFill>
                <a:latin typeface="Times New Roman"/>
                <a:ea typeface="Times New Roman"/>
                <a:cs typeface="Times New Roman"/>
                <a:sym typeface="Times New Roman"/>
              </a:defRPr>
            </a:lvl1pPr>
            <a:lvl2pPr algn="l" rtl="0" indent="-107950" marL="742950">
              <a:spcBef>
                <a:spcPts val="560"/>
              </a:spcBef>
              <a:spcAft>
                <a:spcPts val="0"/>
              </a:spcAft>
              <a:buClr>
                <a:schemeClr val="lt1"/>
              </a:buClr>
              <a:buFont typeface="Times New Roman"/>
              <a:buChar char="–"/>
              <a:defRPr sz="2800">
                <a:solidFill>
                  <a:schemeClr val="lt1"/>
                </a:solidFill>
                <a:latin typeface="Times New Roman"/>
                <a:ea typeface="Times New Roman"/>
                <a:cs typeface="Times New Roman"/>
                <a:sym typeface="Times New Roman"/>
              </a:defRPr>
            </a:lvl2pPr>
            <a:lvl3pPr algn="l" rtl="0" indent="-76200" marL="1143000">
              <a:spcBef>
                <a:spcPts val="480"/>
              </a:spcBef>
              <a:spcAft>
                <a:spcPts val="0"/>
              </a:spcAft>
              <a:buClr>
                <a:schemeClr val="lt1"/>
              </a:buClr>
              <a:buFont typeface="Times New Roman"/>
              <a:buChar char="•"/>
              <a:defRPr sz="2400">
                <a:solidFill>
                  <a:schemeClr val="lt1"/>
                </a:solidFill>
                <a:latin typeface="Times New Roman"/>
                <a:ea typeface="Times New Roman"/>
                <a:cs typeface="Times New Roman"/>
                <a:sym typeface="Times New Roman"/>
              </a:defRPr>
            </a:lvl3pPr>
            <a:lvl4pPr algn="l" rtl="0" indent="-101600" marL="1600200">
              <a:spcBef>
                <a:spcPts val="400"/>
              </a:spcBef>
              <a:spcAft>
                <a:spcPts val="0"/>
              </a:spcAft>
              <a:buClr>
                <a:schemeClr val="lt1"/>
              </a:buClr>
              <a:buFont typeface="Times New Roman"/>
              <a:buChar char="–"/>
              <a:defRPr sz="2000">
                <a:solidFill>
                  <a:schemeClr val="lt1"/>
                </a:solidFill>
                <a:latin typeface="Times New Roman"/>
                <a:ea typeface="Times New Roman"/>
                <a:cs typeface="Times New Roman"/>
                <a:sym typeface="Times New Roman"/>
              </a:defRPr>
            </a:lvl4pPr>
            <a:lvl5pPr algn="l" rtl="0" indent="-101600" marL="2057400">
              <a:spcBef>
                <a:spcPts val="400"/>
              </a:spcBef>
              <a:spcAft>
                <a:spcPts val="0"/>
              </a:spcAft>
              <a:buClr>
                <a:schemeClr val="lt1"/>
              </a:buClr>
              <a:buFont typeface="Times New Roman"/>
              <a:buChar char="»"/>
              <a:defRPr sz="2000">
                <a:solidFill>
                  <a:schemeClr val="lt1"/>
                </a:solidFill>
                <a:latin typeface="Times New Roman"/>
                <a:ea typeface="Times New Roman"/>
                <a:cs typeface="Times New Roman"/>
                <a:sym typeface="Times New Roman"/>
              </a:defRPr>
            </a:lvl5pPr>
            <a:lvl6pPr algn="l" rtl="0" indent="-101600" marL="2514600">
              <a:spcBef>
                <a:spcPts val="400"/>
              </a:spcBef>
              <a:spcAft>
                <a:spcPts val="0"/>
              </a:spcAft>
              <a:buClr>
                <a:schemeClr val="lt1"/>
              </a:buClr>
              <a:buFont typeface="Times New Roman"/>
              <a:buChar char="»"/>
              <a:defRPr sz="2000">
                <a:solidFill>
                  <a:schemeClr val="lt1"/>
                </a:solidFill>
                <a:latin typeface="Times New Roman"/>
                <a:ea typeface="Times New Roman"/>
                <a:cs typeface="Times New Roman"/>
                <a:sym typeface="Times New Roman"/>
              </a:defRPr>
            </a:lvl6pPr>
            <a:lvl7pPr algn="l" rtl="0" indent="-101600" marL="2971800">
              <a:spcBef>
                <a:spcPts val="400"/>
              </a:spcBef>
              <a:spcAft>
                <a:spcPts val="0"/>
              </a:spcAft>
              <a:buClr>
                <a:schemeClr val="lt1"/>
              </a:buClr>
              <a:buFont typeface="Times New Roman"/>
              <a:buChar char="»"/>
              <a:defRPr sz="2000">
                <a:solidFill>
                  <a:schemeClr val="lt1"/>
                </a:solidFill>
                <a:latin typeface="Times New Roman"/>
                <a:ea typeface="Times New Roman"/>
                <a:cs typeface="Times New Roman"/>
                <a:sym typeface="Times New Roman"/>
              </a:defRPr>
            </a:lvl7pPr>
            <a:lvl8pPr algn="l" rtl="0" indent="-101600" marL="3429000">
              <a:spcBef>
                <a:spcPts val="400"/>
              </a:spcBef>
              <a:spcAft>
                <a:spcPts val="0"/>
              </a:spcAft>
              <a:buClr>
                <a:schemeClr val="lt1"/>
              </a:buClr>
              <a:buFont typeface="Times New Roman"/>
              <a:buChar char="»"/>
              <a:defRPr sz="2000">
                <a:solidFill>
                  <a:schemeClr val="lt1"/>
                </a:solidFill>
                <a:latin typeface="Times New Roman"/>
                <a:ea typeface="Times New Roman"/>
                <a:cs typeface="Times New Roman"/>
                <a:sym typeface="Times New Roman"/>
              </a:defRPr>
            </a:lvl8pPr>
            <a:lvl9pPr algn="l" rtl="0" indent="-101600" marL="3886200">
              <a:spcBef>
                <a:spcPts val="400"/>
              </a:spcBef>
              <a:spcAft>
                <a:spcPts val="0"/>
              </a:spcAft>
              <a:buClr>
                <a:schemeClr val="lt1"/>
              </a:buClr>
              <a:buFont typeface="Times New Roman"/>
              <a:buChar char="»"/>
              <a:defRPr sz="2000">
                <a:solidFill>
                  <a:schemeClr val="lt1"/>
                </a:solidFill>
                <a:latin typeface="Times New Roman"/>
                <a:ea typeface="Times New Roman"/>
                <a:cs typeface="Times New Roman"/>
                <a:sym typeface="Times New Roman"/>
              </a:defRPr>
            </a:lvl9pPr>
          </a:lstStyle>
          <a:p/>
        </p:txBody>
      </p:sp>
      <p:sp>
        <p:nvSpPr>
          <p:cNvPr id="140" name="Shape 140"/>
          <p:cNvSpPr txBox="1"/>
          <p:nvPr>
            <p:ph idx="2" type="body"/>
          </p:nvPr>
        </p:nvSpPr>
        <p:spPr>
          <a:xfrm>
            <a:off y="1485900" x="4648200"/>
            <a:ext cy="3086099" cx="3809999"/>
          </a:xfrm>
          <a:prstGeom prst="rect">
            <a:avLst/>
          </a:prstGeom>
          <a:noFill/>
          <a:ln>
            <a:noFill/>
          </a:ln>
        </p:spPr>
        <p:txBody>
          <a:bodyPr bIns="91425" rIns="91425" lIns="91425" tIns="91425" anchor="t" anchorCtr="0"/>
          <a:lstStyle>
            <a:lvl1pPr algn="l" rtl="0" indent="-139700" marL="342900">
              <a:spcBef>
                <a:spcPts val="640"/>
              </a:spcBef>
              <a:spcAft>
                <a:spcPts val="0"/>
              </a:spcAft>
              <a:buClr>
                <a:schemeClr val="lt1"/>
              </a:buClr>
              <a:buFont typeface="Times New Roman"/>
              <a:buChar char="•"/>
              <a:defRPr sz="3200">
                <a:solidFill>
                  <a:schemeClr val="lt1"/>
                </a:solidFill>
                <a:latin typeface="Times New Roman"/>
                <a:ea typeface="Times New Roman"/>
                <a:cs typeface="Times New Roman"/>
                <a:sym typeface="Times New Roman"/>
              </a:defRPr>
            </a:lvl1pPr>
            <a:lvl2pPr algn="l" rtl="0" indent="-107950" marL="742950">
              <a:spcBef>
                <a:spcPts val="560"/>
              </a:spcBef>
              <a:spcAft>
                <a:spcPts val="0"/>
              </a:spcAft>
              <a:buClr>
                <a:schemeClr val="lt1"/>
              </a:buClr>
              <a:buFont typeface="Times New Roman"/>
              <a:buChar char="–"/>
              <a:defRPr sz="2800">
                <a:solidFill>
                  <a:schemeClr val="lt1"/>
                </a:solidFill>
                <a:latin typeface="Times New Roman"/>
                <a:ea typeface="Times New Roman"/>
                <a:cs typeface="Times New Roman"/>
                <a:sym typeface="Times New Roman"/>
              </a:defRPr>
            </a:lvl2pPr>
            <a:lvl3pPr algn="l" rtl="0" indent="-76200" marL="1143000">
              <a:spcBef>
                <a:spcPts val="480"/>
              </a:spcBef>
              <a:spcAft>
                <a:spcPts val="0"/>
              </a:spcAft>
              <a:buClr>
                <a:schemeClr val="lt1"/>
              </a:buClr>
              <a:buFont typeface="Times New Roman"/>
              <a:buChar char="•"/>
              <a:defRPr sz="2400">
                <a:solidFill>
                  <a:schemeClr val="lt1"/>
                </a:solidFill>
                <a:latin typeface="Times New Roman"/>
                <a:ea typeface="Times New Roman"/>
                <a:cs typeface="Times New Roman"/>
                <a:sym typeface="Times New Roman"/>
              </a:defRPr>
            </a:lvl3pPr>
            <a:lvl4pPr algn="l" rtl="0" indent="-101600" marL="1600200">
              <a:spcBef>
                <a:spcPts val="400"/>
              </a:spcBef>
              <a:spcAft>
                <a:spcPts val="0"/>
              </a:spcAft>
              <a:buClr>
                <a:schemeClr val="lt1"/>
              </a:buClr>
              <a:buFont typeface="Times New Roman"/>
              <a:buChar char="–"/>
              <a:defRPr sz="2000">
                <a:solidFill>
                  <a:schemeClr val="lt1"/>
                </a:solidFill>
                <a:latin typeface="Times New Roman"/>
                <a:ea typeface="Times New Roman"/>
                <a:cs typeface="Times New Roman"/>
                <a:sym typeface="Times New Roman"/>
              </a:defRPr>
            </a:lvl4pPr>
            <a:lvl5pPr algn="l" rtl="0" indent="-101600" marL="2057400">
              <a:spcBef>
                <a:spcPts val="400"/>
              </a:spcBef>
              <a:spcAft>
                <a:spcPts val="0"/>
              </a:spcAft>
              <a:buClr>
                <a:schemeClr val="lt1"/>
              </a:buClr>
              <a:buFont typeface="Times New Roman"/>
              <a:buChar char="»"/>
              <a:defRPr sz="2000">
                <a:solidFill>
                  <a:schemeClr val="lt1"/>
                </a:solidFill>
                <a:latin typeface="Times New Roman"/>
                <a:ea typeface="Times New Roman"/>
                <a:cs typeface="Times New Roman"/>
                <a:sym typeface="Times New Roman"/>
              </a:defRPr>
            </a:lvl5pPr>
            <a:lvl6pPr algn="l" rtl="0" indent="-101600" marL="2514600">
              <a:spcBef>
                <a:spcPts val="400"/>
              </a:spcBef>
              <a:spcAft>
                <a:spcPts val="0"/>
              </a:spcAft>
              <a:buClr>
                <a:schemeClr val="lt1"/>
              </a:buClr>
              <a:buFont typeface="Times New Roman"/>
              <a:buChar char="»"/>
              <a:defRPr sz="2000">
                <a:solidFill>
                  <a:schemeClr val="lt1"/>
                </a:solidFill>
                <a:latin typeface="Times New Roman"/>
                <a:ea typeface="Times New Roman"/>
                <a:cs typeface="Times New Roman"/>
                <a:sym typeface="Times New Roman"/>
              </a:defRPr>
            </a:lvl6pPr>
            <a:lvl7pPr algn="l" rtl="0" indent="-101600" marL="2971800">
              <a:spcBef>
                <a:spcPts val="400"/>
              </a:spcBef>
              <a:spcAft>
                <a:spcPts val="0"/>
              </a:spcAft>
              <a:buClr>
                <a:schemeClr val="lt1"/>
              </a:buClr>
              <a:buFont typeface="Times New Roman"/>
              <a:buChar char="»"/>
              <a:defRPr sz="2000">
                <a:solidFill>
                  <a:schemeClr val="lt1"/>
                </a:solidFill>
                <a:latin typeface="Times New Roman"/>
                <a:ea typeface="Times New Roman"/>
                <a:cs typeface="Times New Roman"/>
                <a:sym typeface="Times New Roman"/>
              </a:defRPr>
            </a:lvl7pPr>
            <a:lvl8pPr algn="l" rtl="0" indent="-101600" marL="3429000">
              <a:spcBef>
                <a:spcPts val="400"/>
              </a:spcBef>
              <a:spcAft>
                <a:spcPts val="0"/>
              </a:spcAft>
              <a:buClr>
                <a:schemeClr val="lt1"/>
              </a:buClr>
              <a:buFont typeface="Times New Roman"/>
              <a:buChar char="»"/>
              <a:defRPr sz="2000">
                <a:solidFill>
                  <a:schemeClr val="lt1"/>
                </a:solidFill>
                <a:latin typeface="Times New Roman"/>
                <a:ea typeface="Times New Roman"/>
                <a:cs typeface="Times New Roman"/>
                <a:sym typeface="Times New Roman"/>
              </a:defRPr>
            </a:lvl8pPr>
            <a:lvl9pPr algn="l" rtl="0" indent="-101600" marL="3886200">
              <a:spcBef>
                <a:spcPts val="400"/>
              </a:spcBef>
              <a:spcAft>
                <a:spcPts val="0"/>
              </a:spcAft>
              <a:buClr>
                <a:schemeClr val="lt1"/>
              </a:buClr>
              <a:buFont typeface="Times New Roman"/>
              <a:buChar char="»"/>
              <a:defRPr sz="2000">
                <a:solidFill>
                  <a:schemeClr val="lt1"/>
                </a:solidFill>
                <a:latin typeface="Times New Roman"/>
                <a:ea typeface="Times New Roman"/>
                <a:cs typeface="Times New Roman"/>
                <a:sym typeface="Times New Roman"/>
              </a:defRPr>
            </a:lvl9pPr>
          </a:lstStyle>
          <a:p/>
        </p:txBody>
      </p:sp>
      <p:sp>
        <p:nvSpPr>
          <p:cNvPr id="141" name="Shape 141"/>
          <p:cNvSpPr txBox="1"/>
          <p:nvPr>
            <p:ph idx="10" type="dt"/>
          </p:nvPr>
        </p:nvSpPr>
        <p:spPr>
          <a:xfrm>
            <a:off y="4686300" x="685800"/>
            <a:ext cy="342899" cx="1904999"/>
          </a:xfrm>
          <a:prstGeom prst="rect">
            <a:avLst/>
          </a:prstGeom>
          <a:noFill/>
          <a:ln>
            <a:noFill/>
          </a:ln>
        </p:spPr>
        <p:txBody>
          <a:bodyPr bIns="91425" rIns="91425" lIns="91425" tIns="91425" anchor="t" anchorCtr="0"/>
          <a:lstStyle>
            <a:lvl1pPr algn="l" rtl="0" marR="0" indent="0" marL="0">
              <a:spcBef>
                <a:spcPts val="700"/>
              </a:spcBef>
              <a:defRPr strike="noStrike" u="none" b="0" cap="none" baseline="0" sz="1400" i="0">
                <a:solidFill>
                  <a:schemeClr val="lt1"/>
                </a:solidFill>
                <a:latin typeface="Times New Roman"/>
                <a:ea typeface="Times New Roman"/>
                <a:cs typeface="Times New Roman"/>
                <a:sym typeface="Times New Roman"/>
              </a:defRPr>
            </a:lvl1pPr>
            <a:lvl2pPr algn="l" rtl="0" marR="0" indent="0" marL="457200">
              <a:spcBef>
                <a:spcPts val="0"/>
              </a:spcBef>
              <a:defRPr strike="noStrike" u="none" b="0" cap="none" baseline="0" sz="1800" i="0">
                <a:solidFill>
                  <a:schemeClr val="lt1"/>
                </a:solidFill>
                <a:latin typeface="Times New Roman"/>
                <a:ea typeface="Times New Roman"/>
                <a:cs typeface="Times New Roman"/>
                <a:sym typeface="Times New Roman"/>
              </a:defRPr>
            </a:lvl2pPr>
            <a:lvl3pPr algn="l" rtl="0" marR="0" indent="0" marL="914400">
              <a:spcBef>
                <a:spcPts val="0"/>
              </a:spcBef>
              <a:defRPr strike="noStrike" u="none" b="0" cap="none" baseline="0" sz="1800" i="0">
                <a:solidFill>
                  <a:schemeClr val="lt1"/>
                </a:solidFill>
                <a:latin typeface="Times New Roman"/>
                <a:ea typeface="Times New Roman"/>
                <a:cs typeface="Times New Roman"/>
                <a:sym typeface="Times New Roman"/>
              </a:defRPr>
            </a:lvl3pPr>
            <a:lvl4pPr algn="l" rtl="0" marR="0" indent="0" marL="1371600">
              <a:spcBef>
                <a:spcPts val="0"/>
              </a:spcBef>
              <a:defRPr strike="noStrike" u="none" b="0" cap="none" baseline="0" sz="1800" i="0">
                <a:solidFill>
                  <a:schemeClr val="lt1"/>
                </a:solidFill>
                <a:latin typeface="Times New Roman"/>
                <a:ea typeface="Times New Roman"/>
                <a:cs typeface="Times New Roman"/>
                <a:sym typeface="Times New Roman"/>
              </a:defRPr>
            </a:lvl4pPr>
            <a:lvl5pPr algn="l" rtl="0" marR="0" indent="0" marL="1828800">
              <a:spcBef>
                <a:spcPts val="0"/>
              </a:spcBef>
              <a:defRPr strike="noStrike" u="none" b="0" cap="none" baseline="0" sz="1800" i="0">
                <a:solidFill>
                  <a:schemeClr val="lt1"/>
                </a:solidFill>
                <a:latin typeface="Times New Roman"/>
                <a:ea typeface="Times New Roman"/>
                <a:cs typeface="Times New Roman"/>
                <a:sym typeface="Times New Roman"/>
              </a:defRPr>
            </a:lvl5pPr>
            <a:lvl6pPr algn="l" rtl="0" marR="0" indent="0" marL="2286000">
              <a:spcBef>
                <a:spcPts val="0"/>
              </a:spcBef>
              <a:defRPr strike="noStrike" u="none" b="0" cap="none" baseline="0" sz="1800" i="0">
                <a:solidFill>
                  <a:schemeClr val="lt1"/>
                </a:solidFill>
                <a:latin typeface="Times New Roman"/>
                <a:ea typeface="Times New Roman"/>
                <a:cs typeface="Times New Roman"/>
                <a:sym typeface="Times New Roman"/>
              </a:defRPr>
            </a:lvl6pPr>
            <a:lvl7pPr algn="l" rtl="0" marR="0" indent="0" marL="2743200">
              <a:spcBef>
                <a:spcPts val="0"/>
              </a:spcBef>
              <a:defRPr strike="noStrike" u="none" b="0" cap="none" baseline="0" sz="1800" i="0">
                <a:solidFill>
                  <a:schemeClr val="lt1"/>
                </a:solidFill>
                <a:latin typeface="Times New Roman"/>
                <a:ea typeface="Times New Roman"/>
                <a:cs typeface="Times New Roman"/>
                <a:sym typeface="Times New Roman"/>
              </a:defRPr>
            </a:lvl7pPr>
            <a:lvl8pPr algn="l" rtl="0" marR="0" indent="0" marL="3200400">
              <a:spcBef>
                <a:spcPts val="0"/>
              </a:spcBef>
              <a:defRPr strike="noStrike" u="none" b="0" cap="none" baseline="0" sz="1800" i="0">
                <a:solidFill>
                  <a:schemeClr val="lt1"/>
                </a:solidFill>
                <a:latin typeface="Times New Roman"/>
                <a:ea typeface="Times New Roman"/>
                <a:cs typeface="Times New Roman"/>
                <a:sym typeface="Times New Roman"/>
              </a:defRPr>
            </a:lvl8pPr>
            <a:lvl9pPr algn="l" rtl="0" marR="0" indent="0" marL="3657600">
              <a:spcBef>
                <a:spcPts val="0"/>
              </a:spcBef>
              <a:defRPr strike="noStrike" u="none" b="0" cap="none" baseline="0" sz="1800" i="0">
                <a:solidFill>
                  <a:schemeClr val="lt1"/>
                </a:solidFill>
                <a:latin typeface="Times New Roman"/>
                <a:ea typeface="Times New Roman"/>
                <a:cs typeface="Times New Roman"/>
                <a:sym typeface="Times New Roman"/>
              </a:defRPr>
            </a:lvl9pPr>
          </a:lstStyle>
          <a:p/>
        </p:txBody>
      </p:sp>
      <p:sp>
        <p:nvSpPr>
          <p:cNvPr id="142" name="Shape 142"/>
          <p:cNvSpPr txBox="1"/>
          <p:nvPr>
            <p:ph idx="11" type="ftr"/>
          </p:nvPr>
        </p:nvSpPr>
        <p:spPr>
          <a:xfrm>
            <a:off y="4686300" x="3124200"/>
            <a:ext cy="342899" cx="2895600"/>
          </a:xfrm>
          <a:prstGeom prst="rect">
            <a:avLst/>
          </a:prstGeom>
          <a:noFill/>
          <a:ln>
            <a:noFill/>
          </a:ln>
        </p:spPr>
        <p:txBody>
          <a:bodyPr bIns="91425" rIns="91425" lIns="91425" tIns="91425" anchor="t" anchorCtr="0"/>
          <a:lstStyle>
            <a:lvl1pPr algn="ctr" rtl="0" marR="0" indent="0" marL="0">
              <a:spcBef>
                <a:spcPts val="700"/>
              </a:spcBef>
              <a:defRPr strike="noStrike" u="none" b="0" cap="none" baseline="0" sz="1400" i="0">
                <a:solidFill>
                  <a:schemeClr val="lt1"/>
                </a:solidFill>
                <a:latin typeface="Times New Roman"/>
                <a:ea typeface="Times New Roman"/>
                <a:cs typeface="Times New Roman"/>
                <a:sym typeface="Times New Roman"/>
              </a:defRPr>
            </a:lvl1pPr>
            <a:lvl2pPr algn="l" rtl="0" marR="0" indent="0" marL="457200">
              <a:spcBef>
                <a:spcPts val="0"/>
              </a:spcBef>
              <a:defRPr strike="noStrike" u="none" b="0" cap="none" baseline="0" sz="1800" i="0">
                <a:solidFill>
                  <a:schemeClr val="lt1"/>
                </a:solidFill>
                <a:latin typeface="Times New Roman"/>
                <a:ea typeface="Times New Roman"/>
                <a:cs typeface="Times New Roman"/>
                <a:sym typeface="Times New Roman"/>
              </a:defRPr>
            </a:lvl2pPr>
            <a:lvl3pPr algn="l" rtl="0" marR="0" indent="0" marL="914400">
              <a:spcBef>
                <a:spcPts val="0"/>
              </a:spcBef>
              <a:defRPr strike="noStrike" u="none" b="0" cap="none" baseline="0" sz="1800" i="0">
                <a:solidFill>
                  <a:schemeClr val="lt1"/>
                </a:solidFill>
                <a:latin typeface="Times New Roman"/>
                <a:ea typeface="Times New Roman"/>
                <a:cs typeface="Times New Roman"/>
                <a:sym typeface="Times New Roman"/>
              </a:defRPr>
            </a:lvl3pPr>
            <a:lvl4pPr algn="l" rtl="0" marR="0" indent="0" marL="1371600">
              <a:spcBef>
                <a:spcPts val="0"/>
              </a:spcBef>
              <a:defRPr strike="noStrike" u="none" b="0" cap="none" baseline="0" sz="1800" i="0">
                <a:solidFill>
                  <a:schemeClr val="lt1"/>
                </a:solidFill>
                <a:latin typeface="Times New Roman"/>
                <a:ea typeface="Times New Roman"/>
                <a:cs typeface="Times New Roman"/>
                <a:sym typeface="Times New Roman"/>
              </a:defRPr>
            </a:lvl4pPr>
            <a:lvl5pPr algn="l" rtl="0" marR="0" indent="0" marL="1828800">
              <a:spcBef>
                <a:spcPts val="0"/>
              </a:spcBef>
              <a:defRPr strike="noStrike" u="none" b="0" cap="none" baseline="0" sz="1800" i="0">
                <a:solidFill>
                  <a:schemeClr val="lt1"/>
                </a:solidFill>
                <a:latin typeface="Times New Roman"/>
                <a:ea typeface="Times New Roman"/>
                <a:cs typeface="Times New Roman"/>
                <a:sym typeface="Times New Roman"/>
              </a:defRPr>
            </a:lvl5pPr>
            <a:lvl6pPr algn="l" rtl="0" marR="0" indent="0" marL="2286000">
              <a:spcBef>
                <a:spcPts val="0"/>
              </a:spcBef>
              <a:defRPr strike="noStrike" u="none" b="0" cap="none" baseline="0" sz="1800" i="0">
                <a:solidFill>
                  <a:schemeClr val="lt1"/>
                </a:solidFill>
                <a:latin typeface="Times New Roman"/>
                <a:ea typeface="Times New Roman"/>
                <a:cs typeface="Times New Roman"/>
                <a:sym typeface="Times New Roman"/>
              </a:defRPr>
            </a:lvl6pPr>
            <a:lvl7pPr algn="l" rtl="0" marR="0" indent="0" marL="2743200">
              <a:spcBef>
                <a:spcPts val="0"/>
              </a:spcBef>
              <a:defRPr strike="noStrike" u="none" b="0" cap="none" baseline="0" sz="1800" i="0">
                <a:solidFill>
                  <a:schemeClr val="lt1"/>
                </a:solidFill>
                <a:latin typeface="Times New Roman"/>
                <a:ea typeface="Times New Roman"/>
                <a:cs typeface="Times New Roman"/>
                <a:sym typeface="Times New Roman"/>
              </a:defRPr>
            </a:lvl7pPr>
            <a:lvl8pPr algn="l" rtl="0" marR="0" indent="0" marL="3200400">
              <a:spcBef>
                <a:spcPts val="0"/>
              </a:spcBef>
              <a:defRPr strike="noStrike" u="none" b="0" cap="none" baseline="0" sz="1800" i="0">
                <a:solidFill>
                  <a:schemeClr val="lt1"/>
                </a:solidFill>
                <a:latin typeface="Times New Roman"/>
                <a:ea typeface="Times New Roman"/>
                <a:cs typeface="Times New Roman"/>
                <a:sym typeface="Times New Roman"/>
              </a:defRPr>
            </a:lvl8pPr>
            <a:lvl9pPr algn="l" rtl="0" marR="0" indent="0" marL="3657600">
              <a:spcBef>
                <a:spcPts val="0"/>
              </a:spcBef>
              <a:defRPr strike="noStrike" u="none" b="0" cap="none" baseline="0" sz="1800" i="0">
                <a:solidFill>
                  <a:schemeClr val="lt1"/>
                </a:solidFill>
                <a:latin typeface="Times New Roman"/>
                <a:ea typeface="Times New Roman"/>
                <a:cs typeface="Times New Roman"/>
                <a:sym typeface="Times New Roman"/>
              </a:defRPr>
            </a:lvl9pPr>
          </a:lstStyle>
          <a:p/>
        </p:txBody>
      </p:sp>
      <p:sp>
        <p:nvSpPr>
          <p:cNvPr id="143" name="Shape 143"/>
          <p:cNvSpPr txBox="1"/>
          <p:nvPr>
            <p:ph idx="12" type="sldNum"/>
          </p:nvPr>
        </p:nvSpPr>
        <p:spPr>
          <a:xfrm>
            <a:off y="4686300" x="6553200"/>
            <a:ext cy="342899" cx="1904999"/>
          </a:xfrm>
          <a:prstGeom prst="rect">
            <a:avLst/>
          </a:prstGeom>
          <a:noFill/>
          <a:ln>
            <a:noFill/>
          </a:ln>
        </p:spPr>
        <p:txBody>
          <a:bodyPr bIns="91425" rIns="91425" lIns="91425" tIns="91425" anchor="t" anchorCtr="0">
            <a:noAutofit/>
          </a:bodyPr>
          <a:lstStyle/>
          <a:p>
            <a:pPr lvl="0" indent="-88900" marL="0">
              <a:spcBef>
                <a:spcPts val="0"/>
              </a:spcBef>
              <a:buClr>
                <a:srgbClr val="000000"/>
              </a:buClr>
              <a:buFont typeface="Arial"/>
              <a:buChar char="●"/>
            </a:pPr>
            <a:r>
              <a:t/>
            </a:r>
            <a:endParaRPr strike="noStrike" u="none" b="0" cap="none" baseline="0" sz="1400" i="0">
              <a:solidFill>
                <a:schemeClr val="lt1"/>
              </a:solidFill>
              <a:latin typeface="Times New Roman"/>
              <a:ea typeface="Times New Roman"/>
              <a:cs typeface="Times New Roman"/>
              <a:sym typeface="Times New Roman"/>
            </a:endParaRPr>
          </a:p>
          <a:p>
            <a:pPr lvl="1" indent="-88900" marL="457200">
              <a:spcBef>
                <a:spcPts val="0"/>
              </a:spcBef>
              <a:buClr>
                <a:srgbClr val="000000"/>
              </a:buClr>
              <a:buFont typeface="Courier New"/>
              <a:buChar char="o"/>
            </a:pPr>
            <a:r>
              <a:t/>
            </a:r>
            <a:endParaRPr strike="noStrike" u="none" b="0" cap="none" baseline="0" sz="1800" i="0">
              <a:solidFill>
                <a:schemeClr val="lt1"/>
              </a:solidFill>
              <a:latin typeface="Times New Roman"/>
              <a:ea typeface="Times New Roman"/>
              <a:cs typeface="Times New Roman"/>
              <a:sym typeface="Times New Roman"/>
            </a:endParaRPr>
          </a:p>
          <a:p>
            <a:pPr lvl="2" indent="-88900" marL="914400">
              <a:spcBef>
                <a:spcPts val="0"/>
              </a:spcBef>
              <a:buClr>
                <a:srgbClr val="000000"/>
              </a:buClr>
              <a:buFont typeface="Wingdings"/>
              <a:buChar char="§"/>
            </a:pPr>
            <a:r>
              <a:t/>
            </a:r>
            <a:endParaRPr strike="noStrike" u="none" b="0" cap="none" baseline="0" sz="1800" i="0">
              <a:solidFill>
                <a:schemeClr val="lt1"/>
              </a:solidFill>
              <a:latin typeface="Times New Roman"/>
              <a:ea typeface="Times New Roman"/>
              <a:cs typeface="Times New Roman"/>
              <a:sym typeface="Times New Roman"/>
            </a:endParaRPr>
          </a:p>
          <a:p>
            <a:pPr lvl="3" indent="-88900" marL="1371600">
              <a:spcBef>
                <a:spcPts val="0"/>
              </a:spcBef>
              <a:buClr>
                <a:srgbClr val="000000"/>
              </a:buClr>
              <a:buFont typeface="Arial"/>
              <a:buChar char="●"/>
            </a:pPr>
            <a:r>
              <a:t/>
            </a:r>
            <a:endParaRPr strike="noStrike" u="none" b="0" cap="none" baseline="0" sz="1800" i="0">
              <a:solidFill>
                <a:schemeClr val="lt1"/>
              </a:solidFill>
              <a:latin typeface="Times New Roman"/>
              <a:ea typeface="Times New Roman"/>
              <a:cs typeface="Times New Roman"/>
              <a:sym typeface="Times New Roman"/>
            </a:endParaRPr>
          </a:p>
          <a:p>
            <a:pPr lvl="4" indent="-88900" marL="1828800">
              <a:spcBef>
                <a:spcPts val="0"/>
              </a:spcBef>
              <a:buClr>
                <a:srgbClr val="000000"/>
              </a:buClr>
              <a:buFont typeface="Courier New"/>
              <a:buChar char="o"/>
            </a:pPr>
            <a:r>
              <a:t/>
            </a:r>
            <a:endParaRPr strike="noStrike" u="none" b="0" cap="none" baseline="0" sz="1800" i="0">
              <a:solidFill>
                <a:schemeClr val="lt1"/>
              </a:solidFill>
              <a:latin typeface="Times New Roman"/>
              <a:ea typeface="Times New Roman"/>
              <a:cs typeface="Times New Roman"/>
              <a:sym typeface="Times New Roman"/>
            </a:endParaRPr>
          </a:p>
          <a:p>
            <a:pPr lvl="5" indent="-88900" marL="2286000">
              <a:spcBef>
                <a:spcPts val="0"/>
              </a:spcBef>
              <a:buClr>
                <a:srgbClr val="000000"/>
              </a:buClr>
              <a:buFont typeface="Wingdings"/>
              <a:buChar char="§"/>
            </a:pPr>
            <a:r>
              <a:t/>
            </a:r>
            <a:endParaRPr strike="noStrike" u="none" b="0" cap="none" baseline="0" sz="1800" i="0">
              <a:solidFill>
                <a:schemeClr val="lt1"/>
              </a:solidFill>
              <a:latin typeface="Times New Roman"/>
              <a:ea typeface="Times New Roman"/>
              <a:cs typeface="Times New Roman"/>
              <a:sym typeface="Times New Roman"/>
            </a:endParaRPr>
          </a:p>
          <a:p>
            <a:pPr lvl="6" indent="-88900" marL="2743200">
              <a:spcBef>
                <a:spcPts val="0"/>
              </a:spcBef>
              <a:buClr>
                <a:srgbClr val="000000"/>
              </a:buClr>
              <a:buFont typeface="Arial"/>
              <a:buChar char="●"/>
            </a:pPr>
            <a:r>
              <a:t/>
            </a:r>
            <a:endParaRPr strike="noStrike" u="none" b="0" cap="none" baseline="0" sz="1800" i="0">
              <a:solidFill>
                <a:schemeClr val="lt1"/>
              </a:solidFill>
              <a:latin typeface="Times New Roman"/>
              <a:ea typeface="Times New Roman"/>
              <a:cs typeface="Times New Roman"/>
              <a:sym typeface="Times New Roman"/>
            </a:endParaRPr>
          </a:p>
          <a:p>
            <a:pPr lvl="7" indent="-88900" marL="3200400">
              <a:spcBef>
                <a:spcPts val="0"/>
              </a:spcBef>
              <a:buClr>
                <a:srgbClr val="000000"/>
              </a:buClr>
              <a:buFont typeface="Courier New"/>
              <a:buChar char="o"/>
            </a:pPr>
            <a:r>
              <a:t/>
            </a:r>
            <a:endParaRPr strike="noStrike" u="none" b="0" cap="none" baseline="0" sz="1800" i="0">
              <a:solidFill>
                <a:schemeClr val="lt1"/>
              </a:solidFill>
              <a:latin typeface="Times New Roman"/>
              <a:ea typeface="Times New Roman"/>
              <a:cs typeface="Times New Roman"/>
              <a:sym typeface="Times New Roman"/>
            </a:endParaRPr>
          </a:p>
          <a:p>
            <a:pPr lvl="8" indent="-88900" marL="3657600">
              <a:spcBef>
                <a:spcPts val="0"/>
              </a:spcBef>
              <a:buClr>
                <a:srgbClr val="000000"/>
              </a:buClr>
              <a:buFont typeface="Wingdings"/>
              <a:buChar char="§"/>
            </a:pPr>
            <a:r>
              <a:t/>
            </a:r>
            <a:endParaRPr strike="noStrike" u="none" b="0" cap="none" baseline="0" sz="1800" i="0">
              <a:solidFill>
                <a:schemeClr val="lt1"/>
              </a:solidFill>
              <a:latin typeface="Times New Roman"/>
              <a:ea typeface="Times New Roman"/>
              <a:cs typeface="Times New Roman"/>
              <a:sym typeface="Times New Roman"/>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ColTx">
  <p:cSld name="Title and Two Columns">
    <p:spTree>
      <p:nvGrpSpPr>
        <p:cNvPr id="13" name="Shape 13"/>
        <p:cNvGrpSpPr/>
        <p:nvPr/>
      </p:nvGrpSpPr>
      <p:grpSpPr>
        <a:xfrm>
          <a:off y="0" x="0"/>
          <a:ext cy="0" cx="0"/>
          <a:chOff y="0" x="0"/>
          <a:chExt cy="0" cx="0"/>
        </a:xfrm>
      </p:grpSpPr>
      <p:sp>
        <p:nvSpPr>
          <p:cNvPr id="14" name="Shape 14"/>
          <p:cNvSpPr txBox="1"/>
          <p:nvPr>
            <p:ph type="title"/>
          </p:nvPr>
        </p:nvSpPr>
        <p:spPr>
          <a:xfrm>
            <a:off y="205978" x="457200"/>
            <a:ext cy="857400" cx="8229600"/>
          </a:xfrm>
          <a:prstGeom prst="rect">
            <a:avLst/>
          </a:prstGeom>
        </p:spPr>
        <p:txBody>
          <a:bodyPr bIns="91425" rIns="91425" lIns="91425" tIns="91425" anchor="b"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p:txBody>
      </p:sp>
      <p:sp>
        <p:nvSpPr>
          <p:cNvPr id="15" name="Shape 15"/>
          <p:cNvSpPr txBox="1"/>
          <p:nvPr>
            <p:ph idx="1" type="body"/>
          </p:nvPr>
        </p:nvSpPr>
        <p:spPr>
          <a:xfrm>
            <a:off y="1200150" x="457200"/>
            <a:ext cy="3725699" cx="3994500"/>
          </a:xfrm>
          <a:prstGeom prst="rect">
            <a:avLst/>
          </a:prstGeom>
        </p:spPr>
        <p:txBody>
          <a:bodyPr bIns="91425" rIns="91425" lIns="91425" tIns="914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p:txBody>
      </p:sp>
      <p:sp>
        <p:nvSpPr>
          <p:cNvPr id="16" name="Shape 16"/>
          <p:cNvSpPr txBox="1"/>
          <p:nvPr>
            <p:ph idx="2" type="body"/>
          </p:nvPr>
        </p:nvSpPr>
        <p:spPr>
          <a:xfrm>
            <a:off y="1200150" x="4692273"/>
            <a:ext cy="3725699" cx="3994500"/>
          </a:xfrm>
          <a:prstGeom prst="rect">
            <a:avLst/>
          </a:prstGeom>
        </p:spPr>
        <p:txBody>
          <a:bodyPr bIns="91425" rIns="91425" lIns="91425" tIns="914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17" name="Shape 17"/>
        <p:cNvGrpSpPr/>
        <p:nvPr/>
      </p:nvGrpSpPr>
      <p:grpSpPr>
        <a:xfrm>
          <a:off y="0" x="0"/>
          <a:ext cy="0" cx="0"/>
          <a:chOff y="0" x="0"/>
          <a:chExt cy="0" cx="0"/>
        </a:xfrm>
      </p:grpSpPr>
      <p:sp>
        <p:nvSpPr>
          <p:cNvPr id="18" name="Shape 18"/>
          <p:cNvSpPr txBox="1"/>
          <p:nvPr>
            <p:ph type="title"/>
          </p:nvPr>
        </p:nvSpPr>
        <p:spPr>
          <a:xfrm>
            <a:off y="205978" x="457200"/>
            <a:ext cy="857400" cx="8229600"/>
          </a:xfrm>
          <a:prstGeom prst="rect">
            <a:avLst/>
          </a:prstGeom>
        </p:spPr>
        <p:txBody>
          <a:bodyPr bIns="91425" rIns="91425" lIns="91425" tIns="91425" anchor="b"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Caption">
    <p:spTree>
      <p:nvGrpSpPr>
        <p:cNvPr id="19" name="Shape 19"/>
        <p:cNvGrpSpPr/>
        <p:nvPr/>
      </p:nvGrpSpPr>
      <p:grpSpPr>
        <a:xfrm>
          <a:off y="0" x="0"/>
          <a:ext cy="0" cx="0"/>
          <a:chOff y="0" x="0"/>
          <a:chExt cy="0" cx="0"/>
        </a:xfrm>
      </p:grpSpPr>
      <p:sp>
        <p:nvSpPr>
          <p:cNvPr id="20" name="Shape 20"/>
          <p:cNvSpPr txBox="1"/>
          <p:nvPr>
            <p:ph idx="1" type="body"/>
          </p:nvPr>
        </p:nvSpPr>
        <p:spPr>
          <a:xfrm>
            <a:off y="4406309" x="457200"/>
            <a:ext cy="519599" cx="8229600"/>
          </a:xfrm>
          <a:prstGeom prst="rect">
            <a:avLst/>
          </a:prstGeom>
        </p:spPr>
        <p:txBody>
          <a:bodyPr bIns="91425" rIns="91425" lIns="91425" tIns="91425" anchor="t" anchorCtr="0"/>
          <a:lstStyle>
            <a:lvl1pPr algn="ctr" rtl="0">
              <a:spcBef>
                <a:spcPts val="360"/>
              </a:spcBef>
              <a:buSzPct val="100000"/>
              <a:buNone/>
              <a:defRPr sz="1800"/>
            </a:lvl1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21" name="Shape 21"/>
        <p:cNvGrpSpPr/>
        <p:nvPr/>
      </p:nvGrpSpPr>
      <p:grpSpPr>
        <a:xfrm>
          <a:off y="0" x="0"/>
          <a:ext cy="0" cx="0"/>
          <a:chOff y="0" x="0"/>
          <a:chExt cy="0" cx="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bg>
      <p:bgPr>
        <a:gradFill>
          <a:gsLst>
            <a:gs pos="0">
              <a:schemeClr val="dk1"/>
            </a:gs>
            <a:gs pos="50000">
              <a:schemeClr val="dk2"/>
            </a:gs>
            <a:gs pos="100000">
              <a:schemeClr val="dk1"/>
            </a:gs>
          </a:gsLst>
          <a:lin ang="0" scaled="0"/>
        </a:gradFill>
      </p:bgPr>
    </p:bg>
    <p:spTree>
      <p:nvGrpSpPr>
        <p:cNvPr id="36" name="Shape 36"/>
        <p:cNvGrpSpPr/>
        <p:nvPr/>
      </p:nvGrpSpPr>
      <p:grpSpPr>
        <a:xfrm>
          <a:off y="0" x="0"/>
          <a:ext cy="0" cx="0"/>
          <a:chOff y="0" x="0"/>
          <a:chExt cy="0" cx="0"/>
        </a:xfrm>
      </p:grpSpPr>
      <p:sp>
        <p:nvSpPr>
          <p:cNvPr id="37" name="Shape 37"/>
          <p:cNvSpPr/>
          <p:nvPr/>
        </p:nvSpPr>
        <p:spPr>
          <a:xfrm>
            <a:off y="333375" x="8783638"/>
            <a:ext cy="2364600" cx="360299"/>
          </a:xfrm>
          <a:prstGeom prst="rect">
            <a:avLst/>
          </a:prstGeom>
          <a:gradFill>
            <a:gsLst>
              <a:gs pos="0">
                <a:schemeClr val="dk1"/>
              </a:gs>
              <a:gs pos="50000">
                <a:schemeClr val="hlink"/>
              </a:gs>
              <a:gs pos="100000">
                <a:schemeClr val="dk1"/>
              </a:gs>
            </a:gsLst>
            <a:lin ang="0" scaled="0"/>
          </a:gradFill>
          <a:ln>
            <a:noFill/>
          </a:ln>
        </p:spPr>
        <p:txBody>
          <a:bodyPr bIns="45700" rIns="91425" lIns="91425" tIns="45700" anchor="ctr" anchorCtr="0">
            <a:noAutofit/>
          </a:bodyPr>
          <a:lstStyle/>
          <a:p>
            <a:pPr>
              <a:spcBef>
                <a:spcPts val="0"/>
              </a:spcBef>
              <a:buNone/>
            </a:pPr>
            <a:r>
              <a:t/>
            </a:r>
            <a:endParaRPr/>
          </a:p>
        </p:txBody>
      </p:sp>
      <p:sp>
        <p:nvSpPr>
          <p:cNvPr id="38" name="Shape 38"/>
          <p:cNvSpPr/>
          <p:nvPr/>
        </p:nvSpPr>
        <p:spPr>
          <a:xfrm>
            <a:off y="0" x="0"/>
            <a:ext cy="1600201" cx="9144000"/>
          </a:xfrm>
          <a:custGeom>
            <a:pathLst>
              <a:path w="5760" extrusionOk="0" h="1104">
                <a:moveTo>
                  <a:pt y="0" x="0"/>
                </a:moveTo>
                <a:lnTo>
                  <a:pt y="0" x="5760"/>
                </a:lnTo>
                <a:lnTo>
                  <a:pt y="720" x="5760"/>
                </a:lnTo>
                <a:cubicBezTo>
                  <a:pt y="824" x="5400"/>
                  <a:pt y="577" x="4560"/>
                  <a:pt y="624" x="3600"/>
                </a:cubicBezTo>
                <a:cubicBezTo>
                  <a:pt y="671" x="2640"/>
                  <a:pt y="1104" x="600"/>
                  <a:pt y="1000" x="0"/>
                </a:cubicBezTo>
                <a:lnTo>
                  <a:pt y="0" x="0"/>
                </a:lnTo>
                <a:close/>
              </a:path>
            </a:pathLst>
          </a:custGeom>
          <a:gradFill>
            <a:gsLst>
              <a:gs pos="0">
                <a:schemeClr val="dk1"/>
              </a:gs>
              <a:gs pos="50000">
                <a:schemeClr val="dk2"/>
              </a:gs>
              <a:gs pos="100000">
                <a:schemeClr val="dk1"/>
              </a:gs>
            </a:gsLst>
            <a:lin ang="0" scaled="0"/>
          </a:gradFill>
          <a:ln>
            <a:noFill/>
          </a:ln>
        </p:spPr>
        <p:txBody>
          <a:bodyPr bIns="45700" rIns="91425" lIns="91425" tIns="45700" anchor="ctr" anchorCtr="0">
            <a:noAutofit/>
          </a:bodyPr>
          <a:lstStyle/>
          <a:p>
            <a:pPr>
              <a:spcBef>
                <a:spcPts val="0"/>
              </a:spcBef>
              <a:buNone/>
            </a:pPr>
            <a:r>
              <a:t/>
            </a:r>
            <a:endParaRPr/>
          </a:p>
        </p:txBody>
      </p:sp>
      <p:sp>
        <p:nvSpPr>
          <p:cNvPr id="39" name="Shape 39"/>
          <p:cNvSpPr/>
          <p:nvPr/>
        </p:nvSpPr>
        <p:spPr>
          <a:xfrm>
            <a:off y="872728" x="0"/>
            <a:ext cy="4270771" cx="9144000"/>
          </a:xfrm>
          <a:custGeom>
            <a:pathLst>
              <a:path w="5760" extrusionOk="0" h="3587">
                <a:moveTo>
                  <a:pt y="582" x="0"/>
                </a:moveTo>
                <a:cubicBezTo>
                  <a:pt y="680" x="1027"/>
                  <a:pt y="387" x="1960"/>
                  <a:pt y="267" x="2640"/>
                </a:cubicBezTo>
                <a:cubicBezTo>
                  <a:pt y="267" x="2640"/>
                  <a:pt y="180" x="3268"/>
                  <a:pt y="160" x="3373"/>
                </a:cubicBezTo>
                <a:cubicBezTo>
                  <a:pt y="0" x="4120"/>
                  <a:pt y="358" x="5280"/>
                  <a:pt y="358" x="5760"/>
                </a:cubicBezTo>
                <a:lnTo>
                  <a:pt y="3587" x="5760"/>
                </a:lnTo>
                <a:lnTo>
                  <a:pt y="3587" x="0"/>
                </a:lnTo>
                <a:cubicBezTo>
                  <a:pt y="3587" x="0"/>
                  <a:pt y="582" x="0"/>
                  <a:pt y="582" x="0"/>
                </a:cubicBezTo>
                <a:close/>
              </a:path>
            </a:pathLst>
          </a:custGeom>
          <a:gradFill>
            <a:gsLst>
              <a:gs pos="0">
                <a:schemeClr val="dk1"/>
              </a:gs>
              <a:gs pos="50000">
                <a:schemeClr val="dk2"/>
              </a:gs>
              <a:gs pos="100000">
                <a:schemeClr val="dk1"/>
              </a:gs>
            </a:gsLst>
            <a:lin ang="0" scaled="0"/>
          </a:gradFill>
          <a:ln>
            <a:noFill/>
          </a:ln>
        </p:spPr>
        <p:txBody>
          <a:bodyPr bIns="45700" rIns="91425" lIns="91425" tIns="45700" anchor="ctr" anchorCtr="0">
            <a:noAutofit/>
          </a:bodyPr>
          <a:lstStyle/>
          <a:p>
            <a:pPr>
              <a:spcBef>
                <a:spcPts val="0"/>
              </a:spcBef>
              <a:buNone/>
            </a:pPr>
            <a:r>
              <a:t/>
            </a:r>
            <a:endParaRPr/>
          </a:p>
        </p:txBody>
      </p:sp>
      <p:sp>
        <p:nvSpPr>
          <p:cNvPr id="40" name="Shape 40"/>
          <p:cNvSpPr/>
          <p:nvPr/>
        </p:nvSpPr>
        <p:spPr>
          <a:xfrm>
            <a:off y="219075" x="0"/>
            <a:ext cy="640556" cx="9144000"/>
          </a:xfrm>
          <a:custGeom>
            <a:pathLst>
              <a:path w="5760" extrusionOk="0" h="538">
                <a:moveTo>
                  <a:pt y="163" x="0"/>
                </a:moveTo>
                <a:lnTo>
                  <a:pt y="403" x="0"/>
                </a:lnTo>
                <a:cubicBezTo>
                  <a:pt y="450" x="295"/>
                  <a:pt y="481" x="1011"/>
                  <a:pt y="443" x="1773"/>
                </a:cubicBezTo>
                <a:cubicBezTo>
                  <a:pt y="405" x="2535"/>
                  <a:pt y="161" x="3909"/>
                  <a:pt y="176" x="4573"/>
                </a:cubicBezTo>
                <a:cubicBezTo>
                  <a:pt y="191" x="5237"/>
                  <a:pt y="538" x="5562"/>
                  <a:pt y="536" x="5760"/>
                </a:cubicBezTo>
                <a:lnTo>
                  <a:pt y="163" x="5760"/>
                </a:lnTo>
                <a:cubicBezTo>
                  <a:pt y="79" x="5560"/>
                  <a:pt y="0" x="5189"/>
                  <a:pt y="29" x="4560"/>
                </a:cubicBezTo>
                <a:cubicBezTo>
                  <a:pt y="58" x="3931"/>
                  <a:pt y="314" x="2747"/>
                  <a:pt y="336" x="1987"/>
                </a:cubicBezTo>
                <a:cubicBezTo>
                  <a:pt y="358" x="1227"/>
                  <a:pt y="199" x="414"/>
                  <a:pt y="163" x="0"/>
                </a:cubicBezTo>
                <a:close/>
              </a:path>
            </a:pathLst>
          </a:custGeom>
          <a:gradFill>
            <a:gsLst>
              <a:gs pos="0">
                <a:schemeClr val="dk2"/>
              </a:gs>
              <a:gs pos="50000">
                <a:schemeClr val="dk1"/>
              </a:gs>
              <a:gs pos="100000">
                <a:schemeClr val="dk2"/>
              </a:gs>
            </a:gsLst>
            <a:lin ang="0" scaled="0"/>
          </a:gradFill>
          <a:ln>
            <a:noFill/>
          </a:ln>
        </p:spPr>
        <p:txBody>
          <a:bodyPr bIns="45700" rIns="91425" lIns="91425" tIns="45700" anchor="ctr" anchorCtr="0">
            <a:noAutofit/>
          </a:bodyPr>
          <a:lstStyle/>
          <a:p>
            <a:pPr>
              <a:spcBef>
                <a:spcPts val="0"/>
              </a:spcBef>
              <a:buNone/>
            </a:pPr>
            <a:r>
              <a:t/>
            </a:r>
            <a:endParaRPr/>
          </a:p>
        </p:txBody>
      </p:sp>
      <p:sp>
        <p:nvSpPr>
          <p:cNvPr id="41" name="Shape 41"/>
          <p:cNvSpPr/>
          <p:nvPr/>
        </p:nvSpPr>
        <p:spPr>
          <a:xfrm>
            <a:off y="1803797" x="0"/>
            <a:ext cy="802481" cx="9144000"/>
          </a:xfrm>
          <a:custGeom>
            <a:pathLst>
              <a:path w="5760" extrusionOk="0" h="674">
                <a:moveTo>
                  <a:pt y="246" x="0"/>
                </a:moveTo>
                <a:lnTo>
                  <a:pt y="406" x="0"/>
                </a:lnTo>
                <a:cubicBezTo>
                  <a:pt y="463" x="213"/>
                  <a:pt y="616" x="1009"/>
                  <a:pt y="645" x="1280"/>
                </a:cubicBezTo>
                <a:cubicBezTo>
                  <a:pt y="674" x="1551"/>
                  <a:pt y="669" x="1092"/>
                  <a:pt y="580" x="1627"/>
                </a:cubicBezTo>
                <a:cubicBezTo>
                  <a:pt y="491" x="2162"/>
                  <a:pt y="109" x="3804"/>
                  <a:pt y="113" x="4493"/>
                </a:cubicBezTo>
                <a:cubicBezTo>
                  <a:pt y="117" x="5182"/>
                  <a:pt y="586" x="5549"/>
                  <a:pt y="606" x="5760"/>
                </a:cubicBezTo>
                <a:lnTo>
                  <a:pt y="233" x="5760"/>
                </a:lnTo>
                <a:cubicBezTo>
                  <a:pt y="158" x="5471"/>
                  <a:pt y="0" x="4818"/>
                  <a:pt y="33" x="4040"/>
                </a:cubicBezTo>
                <a:cubicBezTo>
                  <a:pt y="66" x="3262"/>
                  <a:pt y="398" x="1766"/>
                  <a:pt y="433" x="1093"/>
                </a:cubicBezTo>
                <a:cubicBezTo>
                  <a:pt y="468" x="420"/>
                  <a:pt y="285" x="228"/>
                  <a:pt y="246" x="0"/>
                </a:cubicBezTo>
                <a:close/>
              </a:path>
            </a:pathLst>
          </a:custGeom>
          <a:gradFill>
            <a:gsLst>
              <a:gs pos="0">
                <a:schemeClr val="dk2"/>
              </a:gs>
              <a:gs pos="50000">
                <a:schemeClr val="accent2"/>
              </a:gs>
              <a:gs pos="100000">
                <a:schemeClr val="dk2"/>
              </a:gs>
            </a:gsLst>
            <a:lin ang="0" scaled="0"/>
          </a:gradFill>
          <a:ln>
            <a:noFill/>
          </a:ln>
        </p:spPr>
        <p:txBody>
          <a:bodyPr bIns="45700" rIns="91425" lIns="91425" tIns="45700" anchor="ctr" anchorCtr="0">
            <a:noAutofit/>
          </a:bodyPr>
          <a:lstStyle/>
          <a:p>
            <a:pPr>
              <a:spcBef>
                <a:spcPts val="0"/>
              </a:spcBef>
              <a:buNone/>
            </a:pPr>
            <a:r>
              <a:t/>
            </a:r>
            <a:endParaRPr/>
          </a:p>
        </p:txBody>
      </p:sp>
      <p:sp>
        <p:nvSpPr>
          <p:cNvPr id="42" name="Shape 42"/>
          <p:cNvSpPr/>
          <p:nvPr/>
        </p:nvSpPr>
        <p:spPr>
          <a:xfrm>
            <a:off y="1141809" x="2476500"/>
            <a:ext cy="4001690" cx="6667500"/>
          </a:xfrm>
          <a:custGeom>
            <a:pathLst>
              <a:path w="4200" extrusionOk="0" h="3361">
                <a:moveTo>
                  <a:pt y="3361" x="0"/>
                </a:moveTo>
                <a:cubicBezTo>
                  <a:pt y="2850" x="118"/>
                  <a:pt y="590" x="354"/>
                  <a:pt y="295" x="1054"/>
                </a:cubicBezTo>
                <a:cubicBezTo>
                  <a:pt y="0" x="1754"/>
                  <a:pt y="1299" x="3676"/>
                  <a:pt y="1588" x="4200"/>
                </a:cubicBezTo>
                <a:lnTo>
                  <a:pt y="2028" x="4200"/>
                </a:lnTo>
                <a:cubicBezTo>
                  <a:pt y="1837" x="3700"/>
                  <a:pt y="220" x="1842"/>
                  <a:pt y="442" x="1200"/>
                </a:cubicBezTo>
                <a:cubicBezTo>
                  <a:pt y="664" x="558"/>
                  <a:pt y="2875" x="547"/>
                  <a:pt y="3361" x="347"/>
                </a:cubicBezTo>
                <a:lnTo>
                  <a:pt y="3361" x="0"/>
                </a:lnTo>
                <a:close/>
              </a:path>
            </a:pathLst>
          </a:custGeom>
          <a:gradFill>
            <a:gsLst>
              <a:gs pos="0">
                <a:schemeClr val="accent2"/>
              </a:gs>
              <a:gs pos="50000">
                <a:schemeClr val="dk2"/>
              </a:gs>
              <a:gs pos="100000">
                <a:schemeClr val="accent2"/>
              </a:gs>
            </a:gsLst>
            <a:lin ang="5400012" scaled="0"/>
          </a:gradFill>
          <a:ln>
            <a:noFill/>
          </a:ln>
        </p:spPr>
        <p:txBody>
          <a:bodyPr bIns="45700" rIns="91425" lIns="91425" tIns="45700" anchor="ctr" anchorCtr="0">
            <a:noAutofit/>
          </a:bodyPr>
          <a:lstStyle/>
          <a:p>
            <a:pPr>
              <a:spcBef>
                <a:spcPts val="0"/>
              </a:spcBef>
              <a:buNone/>
            </a:pPr>
            <a:r>
              <a:t/>
            </a:r>
            <a:endParaRPr/>
          </a:p>
        </p:txBody>
      </p:sp>
      <p:sp>
        <p:nvSpPr>
          <p:cNvPr id="43" name="Shape 43"/>
          <p:cNvSpPr/>
          <p:nvPr/>
        </p:nvSpPr>
        <p:spPr>
          <a:xfrm>
            <a:off y="2582465" x="0"/>
            <a:ext cy="2291953" cx="9144000"/>
          </a:xfrm>
          <a:custGeom>
            <a:pathLst>
              <a:path w="5760" extrusionOk="0" h="1925">
                <a:moveTo>
                  <a:pt y="804" x="0"/>
                </a:moveTo>
                <a:lnTo>
                  <a:pt y="991" x="0"/>
                </a:lnTo>
                <a:cubicBezTo>
                  <a:pt y="1160" x="258"/>
                  <a:pt y="1925" x="1005"/>
                  <a:pt y="1818" x="1547"/>
                </a:cubicBezTo>
                <a:cubicBezTo>
                  <a:pt y="1711" x="2089"/>
                  <a:pt y="398" x="2551"/>
                  <a:pt y="351" x="3253"/>
                </a:cubicBezTo>
                <a:cubicBezTo>
                  <a:pt y="304" x="3955"/>
                  <a:pt y="1404" x="5342"/>
                  <a:pt y="1537" x="5760"/>
                </a:cubicBezTo>
                <a:lnTo>
                  <a:pt y="1151" x="5760"/>
                </a:lnTo>
                <a:cubicBezTo>
                  <a:pt y="1124" x="5405"/>
                  <a:pt y="0" x="3982"/>
                  <a:pt y="84" x="3240"/>
                </a:cubicBezTo>
                <a:cubicBezTo>
                  <a:pt y="171" x="2542"/>
                  <a:pt y="1551" x="2113"/>
                  <a:pt y="1671" x="1573"/>
                </a:cubicBezTo>
                <a:cubicBezTo>
                  <a:pt y="1791" x="1033"/>
                  <a:pt y="826" x="262"/>
                  <a:pt y="804" x="0"/>
                </a:cubicBezTo>
                <a:close/>
              </a:path>
            </a:pathLst>
          </a:custGeom>
          <a:gradFill>
            <a:gsLst>
              <a:gs pos="0">
                <a:schemeClr val="dk2"/>
              </a:gs>
              <a:gs pos="50000">
                <a:schemeClr val="accent2"/>
              </a:gs>
              <a:gs pos="100000">
                <a:schemeClr val="dk2"/>
              </a:gs>
            </a:gsLst>
            <a:lin ang="0" scaled="0"/>
          </a:gradFill>
          <a:ln>
            <a:noFill/>
          </a:ln>
        </p:spPr>
        <p:txBody>
          <a:bodyPr bIns="45700" rIns="91425" lIns="91425" tIns="45700" anchor="ctr" anchorCtr="0">
            <a:noAutofit/>
          </a:bodyPr>
          <a:lstStyle/>
          <a:p>
            <a:pPr>
              <a:spcBef>
                <a:spcPts val="0"/>
              </a:spcBef>
              <a:buNone/>
            </a:pPr>
            <a:r>
              <a:t/>
            </a:r>
            <a:endParaRPr/>
          </a:p>
        </p:txBody>
      </p:sp>
      <p:sp>
        <p:nvSpPr>
          <p:cNvPr id="44" name="Shape 44"/>
          <p:cNvSpPr/>
          <p:nvPr/>
        </p:nvSpPr>
        <p:spPr>
          <a:xfrm>
            <a:off y="2664618" x="0"/>
            <a:ext cy="2524125" cx="6237291"/>
          </a:xfrm>
          <a:custGeom>
            <a:pathLst>
              <a:path w="4196" extrusionOk="0" h="2120">
                <a:moveTo>
                  <a:pt y="415" x="0"/>
                </a:moveTo>
                <a:lnTo>
                  <a:pt y="508" x="0"/>
                </a:lnTo>
                <a:cubicBezTo>
                  <a:pt y="577" x="160"/>
                  <a:pt y="138" x="1280"/>
                  <a:pt y="229" x="1933"/>
                </a:cubicBezTo>
                <a:cubicBezTo>
                  <a:pt y="320" x="2586"/>
                  <a:pt y="746" x="3644"/>
                  <a:pt y="1055" x="3920"/>
                </a:cubicBezTo>
                <a:cubicBezTo>
                  <a:pt y="1364" x="4196"/>
                  <a:pt y="2120" x="3583"/>
                  <a:pt y="2082" x="3587"/>
                </a:cubicBezTo>
                <a:lnTo>
                  <a:pt y="829" x="3947"/>
                </a:lnTo>
                <a:cubicBezTo>
                  <a:pt y="494" x="3725"/>
                  <a:pt y="138" x="2911"/>
                  <a:pt y="69" x="2253"/>
                </a:cubicBezTo>
                <a:cubicBezTo>
                  <a:pt y="0" x="1595"/>
                  <a:pt y="343" x="469"/>
                  <a:pt y="415" x="0"/>
                </a:cubicBezTo>
                <a:close/>
              </a:path>
            </a:pathLst>
          </a:custGeom>
          <a:gradFill>
            <a:gsLst>
              <a:gs pos="0">
                <a:schemeClr val="accent2"/>
              </a:gs>
              <a:gs pos="50000">
                <a:schemeClr val="dk2"/>
              </a:gs>
              <a:gs pos="100000">
                <a:schemeClr val="accent2"/>
              </a:gs>
            </a:gsLst>
            <a:lin ang="5400012" scaled="0"/>
          </a:gradFill>
          <a:ln>
            <a:noFill/>
          </a:ln>
        </p:spPr>
        <p:txBody>
          <a:bodyPr bIns="45700" rIns="91425" lIns="91425" tIns="45700" anchor="ctr" anchorCtr="0">
            <a:noAutofit/>
          </a:bodyPr>
          <a:lstStyle/>
          <a:p>
            <a:pPr>
              <a:spcBef>
                <a:spcPts val="0"/>
              </a:spcBef>
              <a:buNone/>
            </a:pPr>
            <a:r>
              <a:t/>
            </a:r>
            <a:endParaRPr/>
          </a:p>
        </p:txBody>
      </p:sp>
      <p:sp>
        <p:nvSpPr>
          <p:cNvPr id="45" name="Shape 45"/>
          <p:cNvSpPr txBox="1"/>
          <p:nvPr>
            <p:ph type="ctrTitle"/>
          </p:nvPr>
        </p:nvSpPr>
        <p:spPr>
          <a:xfrm>
            <a:off y="1714500" x="685800"/>
            <a:ext cy="857400" cx="7772400"/>
          </a:xfrm>
          <a:prstGeom prst="rect">
            <a:avLst/>
          </a:prstGeom>
          <a:noFill/>
          <a:ln>
            <a:noFill/>
          </a:ln>
        </p:spPr>
        <p:txBody>
          <a:bodyPr bIns="91425" rIns="91425" lIns="91425" tIns="91425" anchor="ctr" anchorCtr="0"/>
          <a:lstStyle>
            <a:lvl1pPr algn="ctr" rtl="0" marR="0" indent="0" marL="0">
              <a:spcBef>
                <a:spcPts val="0"/>
              </a:spcBef>
              <a:spcAft>
                <a:spcPts val="0"/>
              </a:spcAft>
              <a:defRPr strike="noStrike" u="none" b="0" cap="none" baseline="0" sz="4400" i="0">
                <a:solidFill>
                  <a:schemeClr val="lt2"/>
                </a:solidFill>
                <a:latin typeface="Times New Roman"/>
                <a:ea typeface="Times New Roman"/>
                <a:cs typeface="Times New Roman"/>
                <a:sym typeface="Times New Roman"/>
              </a:defRPr>
            </a:lvl1pPr>
            <a:lvl2pPr algn="ctr" rtl="0" marR="0" indent="0" marL="0">
              <a:spcBef>
                <a:spcPts val="0"/>
              </a:spcBef>
              <a:spcAft>
                <a:spcPts val="0"/>
              </a:spcAft>
              <a:defRPr strike="noStrike" u="none" b="0" cap="none" baseline="0" sz="4400" i="0">
                <a:solidFill>
                  <a:schemeClr val="lt2"/>
                </a:solidFill>
                <a:latin typeface="Times New Roman"/>
                <a:ea typeface="Times New Roman"/>
                <a:cs typeface="Times New Roman"/>
                <a:sym typeface="Times New Roman"/>
              </a:defRPr>
            </a:lvl2pPr>
            <a:lvl3pPr algn="ctr" rtl="0" marR="0" indent="0" marL="0">
              <a:spcBef>
                <a:spcPts val="0"/>
              </a:spcBef>
              <a:spcAft>
                <a:spcPts val="0"/>
              </a:spcAft>
              <a:defRPr strike="noStrike" u="none" b="0" cap="none" baseline="0" sz="4400" i="0">
                <a:solidFill>
                  <a:schemeClr val="lt2"/>
                </a:solidFill>
                <a:latin typeface="Times New Roman"/>
                <a:ea typeface="Times New Roman"/>
                <a:cs typeface="Times New Roman"/>
                <a:sym typeface="Times New Roman"/>
              </a:defRPr>
            </a:lvl3pPr>
            <a:lvl4pPr algn="ctr" rtl="0" marR="0" indent="0" marL="0">
              <a:spcBef>
                <a:spcPts val="0"/>
              </a:spcBef>
              <a:spcAft>
                <a:spcPts val="0"/>
              </a:spcAft>
              <a:defRPr strike="noStrike" u="none" b="0" cap="none" baseline="0" sz="4400" i="0">
                <a:solidFill>
                  <a:schemeClr val="lt2"/>
                </a:solidFill>
                <a:latin typeface="Times New Roman"/>
                <a:ea typeface="Times New Roman"/>
                <a:cs typeface="Times New Roman"/>
                <a:sym typeface="Times New Roman"/>
              </a:defRPr>
            </a:lvl4pPr>
            <a:lvl5pPr algn="ctr" rtl="0" marR="0" indent="0" marL="0">
              <a:spcBef>
                <a:spcPts val="0"/>
              </a:spcBef>
              <a:spcAft>
                <a:spcPts val="0"/>
              </a:spcAft>
              <a:defRPr strike="noStrike" u="none" b="0" cap="none" baseline="0" sz="4400" i="0">
                <a:solidFill>
                  <a:schemeClr val="lt2"/>
                </a:solidFill>
                <a:latin typeface="Times New Roman"/>
                <a:ea typeface="Times New Roman"/>
                <a:cs typeface="Times New Roman"/>
                <a:sym typeface="Times New Roman"/>
              </a:defRPr>
            </a:lvl5pPr>
            <a:lvl6pPr algn="ctr" rtl="0" marR="0" indent="0" marL="457200">
              <a:spcBef>
                <a:spcPts val="0"/>
              </a:spcBef>
              <a:spcAft>
                <a:spcPts val="0"/>
              </a:spcAft>
              <a:defRPr strike="noStrike" u="none" b="0" cap="none" baseline="0" sz="4400" i="0">
                <a:solidFill>
                  <a:schemeClr val="lt2"/>
                </a:solidFill>
                <a:latin typeface="Times New Roman"/>
                <a:ea typeface="Times New Roman"/>
                <a:cs typeface="Times New Roman"/>
                <a:sym typeface="Times New Roman"/>
              </a:defRPr>
            </a:lvl6pPr>
            <a:lvl7pPr algn="ctr" rtl="0" marR="0" indent="0" marL="914400">
              <a:spcBef>
                <a:spcPts val="0"/>
              </a:spcBef>
              <a:spcAft>
                <a:spcPts val="0"/>
              </a:spcAft>
              <a:defRPr strike="noStrike" u="none" b="0" cap="none" baseline="0" sz="4400" i="0">
                <a:solidFill>
                  <a:schemeClr val="lt2"/>
                </a:solidFill>
                <a:latin typeface="Times New Roman"/>
                <a:ea typeface="Times New Roman"/>
                <a:cs typeface="Times New Roman"/>
                <a:sym typeface="Times New Roman"/>
              </a:defRPr>
            </a:lvl7pPr>
            <a:lvl8pPr algn="ctr" rtl="0" marR="0" indent="0" marL="1371600">
              <a:spcBef>
                <a:spcPts val="0"/>
              </a:spcBef>
              <a:spcAft>
                <a:spcPts val="0"/>
              </a:spcAft>
              <a:defRPr strike="noStrike" u="none" b="0" cap="none" baseline="0" sz="4400" i="0">
                <a:solidFill>
                  <a:schemeClr val="lt2"/>
                </a:solidFill>
                <a:latin typeface="Times New Roman"/>
                <a:ea typeface="Times New Roman"/>
                <a:cs typeface="Times New Roman"/>
                <a:sym typeface="Times New Roman"/>
              </a:defRPr>
            </a:lvl8pPr>
            <a:lvl9pPr algn="ctr" rtl="0" marR="0" indent="0" marL="1828800">
              <a:spcBef>
                <a:spcPts val="0"/>
              </a:spcBef>
              <a:spcAft>
                <a:spcPts val="0"/>
              </a:spcAft>
              <a:defRPr strike="noStrike" u="none" b="0" cap="none" baseline="0" sz="4400" i="0">
                <a:solidFill>
                  <a:schemeClr val="lt2"/>
                </a:solidFill>
                <a:latin typeface="Times New Roman"/>
                <a:ea typeface="Times New Roman"/>
                <a:cs typeface="Times New Roman"/>
                <a:sym typeface="Times New Roman"/>
              </a:defRPr>
            </a:lvl9pPr>
          </a:lstStyle>
          <a:p/>
        </p:txBody>
      </p:sp>
      <p:sp>
        <p:nvSpPr>
          <p:cNvPr id="46" name="Shape 46"/>
          <p:cNvSpPr txBox="1"/>
          <p:nvPr>
            <p:ph idx="1" type="subTitle"/>
          </p:nvPr>
        </p:nvSpPr>
        <p:spPr>
          <a:xfrm>
            <a:off y="2914650" x="1371600"/>
            <a:ext cy="1314599" cx="6400799"/>
          </a:xfrm>
          <a:prstGeom prst="rect">
            <a:avLst/>
          </a:prstGeom>
          <a:noFill/>
          <a:ln>
            <a:noFill/>
          </a:ln>
        </p:spPr>
        <p:txBody>
          <a:bodyPr bIns="91425" rIns="91425" lIns="91425" tIns="91425" anchor="t" anchorCtr="0"/>
          <a:lstStyle>
            <a:lvl1pPr algn="ctr" rtl="0" marR="0" indent="0" marL="0">
              <a:spcBef>
                <a:spcPts val="640"/>
              </a:spcBef>
              <a:spcAft>
                <a:spcPts val="0"/>
              </a:spcAft>
              <a:buClr>
                <a:schemeClr val="lt1"/>
              </a:buClr>
              <a:buFont typeface="Times New Roman"/>
              <a:buNone/>
              <a:defRPr strike="noStrike" u="none" b="0" cap="none" baseline="0" sz="3200" i="0">
                <a:solidFill>
                  <a:schemeClr val="lt1"/>
                </a:solidFill>
                <a:latin typeface="Times New Roman"/>
                <a:ea typeface="Times New Roman"/>
                <a:cs typeface="Times New Roman"/>
                <a:sym typeface="Times New Roman"/>
              </a:defRPr>
            </a:lvl1pPr>
            <a:lvl2pPr algn="l" rtl="0" marR="0" indent="-107950" marL="742950">
              <a:spcBef>
                <a:spcPts val="560"/>
              </a:spcBef>
              <a:spcAft>
                <a:spcPts val="0"/>
              </a:spcAft>
              <a:buClr>
                <a:schemeClr val="lt1"/>
              </a:buClr>
              <a:buFont typeface="Times New Roman"/>
              <a:buChar char="–"/>
              <a:defRPr strike="noStrike" u="none" b="0" cap="none" baseline="0" sz="2800" i="0">
                <a:solidFill>
                  <a:schemeClr val="lt1"/>
                </a:solidFill>
                <a:latin typeface="Times New Roman"/>
                <a:ea typeface="Times New Roman"/>
                <a:cs typeface="Times New Roman"/>
                <a:sym typeface="Times New Roman"/>
              </a:defRPr>
            </a:lvl2pPr>
            <a:lvl3pPr algn="l" rtl="0" marR="0" indent="-76200" marL="1143000">
              <a:spcBef>
                <a:spcPts val="480"/>
              </a:spcBef>
              <a:spcAft>
                <a:spcPts val="0"/>
              </a:spcAft>
              <a:buClr>
                <a:schemeClr val="lt1"/>
              </a:buClr>
              <a:buFont typeface="Times New Roman"/>
              <a:buChar char="•"/>
              <a:defRPr strike="noStrike" u="none" b="0" cap="none" baseline="0" sz="2400" i="0">
                <a:solidFill>
                  <a:schemeClr val="lt1"/>
                </a:solidFill>
                <a:latin typeface="Times New Roman"/>
                <a:ea typeface="Times New Roman"/>
                <a:cs typeface="Times New Roman"/>
                <a:sym typeface="Times New Roman"/>
              </a:defRPr>
            </a:lvl3pPr>
            <a:lvl4pPr algn="l" rtl="0" marR="0" indent="-101600" marL="1600200">
              <a:spcBef>
                <a:spcPts val="400"/>
              </a:spcBef>
              <a:spcAft>
                <a:spcPts val="0"/>
              </a:spcAft>
              <a:buClr>
                <a:schemeClr val="lt1"/>
              </a:buClr>
              <a:buFont typeface="Times New Roman"/>
              <a:buChar char="–"/>
              <a:defRPr strike="noStrike" u="none" b="0" cap="none" baseline="0" sz="2000" i="0">
                <a:solidFill>
                  <a:schemeClr val="lt1"/>
                </a:solidFill>
                <a:latin typeface="Times New Roman"/>
                <a:ea typeface="Times New Roman"/>
                <a:cs typeface="Times New Roman"/>
                <a:sym typeface="Times New Roman"/>
              </a:defRPr>
            </a:lvl4pPr>
            <a:lvl5pPr algn="l" rtl="0" marR="0" indent="-101600" marL="2057400">
              <a:spcBef>
                <a:spcPts val="400"/>
              </a:spcBef>
              <a:spcAft>
                <a:spcPts val="0"/>
              </a:spcAft>
              <a:buClr>
                <a:schemeClr val="lt1"/>
              </a:buClr>
              <a:buFont typeface="Times New Roman"/>
              <a:buChar char="»"/>
              <a:defRPr strike="noStrike" u="none" b="0" cap="none" baseline="0" sz="2000" i="0">
                <a:solidFill>
                  <a:schemeClr val="lt1"/>
                </a:solidFill>
                <a:latin typeface="Times New Roman"/>
                <a:ea typeface="Times New Roman"/>
                <a:cs typeface="Times New Roman"/>
                <a:sym typeface="Times New Roman"/>
              </a:defRPr>
            </a:lvl5pPr>
            <a:lvl6pPr algn="l" rtl="0" marR="0" indent="-101600" marL="2514600">
              <a:spcBef>
                <a:spcPts val="400"/>
              </a:spcBef>
              <a:spcAft>
                <a:spcPts val="0"/>
              </a:spcAft>
              <a:buClr>
                <a:schemeClr val="lt1"/>
              </a:buClr>
              <a:buFont typeface="Times New Roman"/>
              <a:buChar char="»"/>
              <a:defRPr strike="noStrike" u="none" b="0" cap="none" baseline="0" sz="2000" i="0">
                <a:solidFill>
                  <a:schemeClr val="lt1"/>
                </a:solidFill>
                <a:latin typeface="Times New Roman"/>
                <a:ea typeface="Times New Roman"/>
                <a:cs typeface="Times New Roman"/>
                <a:sym typeface="Times New Roman"/>
              </a:defRPr>
            </a:lvl6pPr>
            <a:lvl7pPr algn="l" rtl="0" marR="0" indent="-101600" marL="2971800">
              <a:spcBef>
                <a:spcPts val="400"/>
              </a:spcBef>
              <a:spcAft>
                <a:spcPts val="0"/>
              </a:spcAft>
              <a:buClr>
                <a:schemeClr val="lt1"/>
              </a:buClr>
              <a:buFont typeface="Times New Roman"/>
              <a:buChar char="»"/>
              <a:defRPr strike="noStrike" u="none" b="0" cap="none" baseline="0" sz="2000" i="0">
                <a:solidFill>
                  <a:schemeClr val="lt1"/>
                </a:solidFill>
                <a:latin typeface="Times New Roman"/>
                <a:ea typeface="Times New Roman"/>
                <a:cs typeface="Times New Roman"/>
                <a:sym typeface="Times New Roman"/>
              </a:defRPr>
            </a:lvl7pPr>
            <a:lvl8pPr algn="l" rtl="0" marR="0" indent="-101600" marL="3429000">
              <a:spcBef>
                <a:spcPts val="400"/>
              </a:spcBef>
              <a:spcAft>
                <a:spcPts val="0"/>
              </a:spcAft>
              <a:buClr>
                <a:schemeClr val="lt1"/>
              </a:buClr>
              <a:buFont typeface="Times New Roman"/>
              <a:buChar char="»"/>
              <a:defRPr strike="noStrike" u="none" b="0" cap="none" baseline="0" sz="2000" i="0">
                <a:solidFill>
                  <a:schemeClr val="lt1"/>
                </a:solidFill>
                <a:latin typeface="Times New Roman"/>
                <a:ea typeface="Times New Roman"/>
                <a:cs typeface="Times New Roman"/>
                <a:sym typeface="Times New Roman"/>
              </a:defRPr>
            </a:lvl8pPr>
            <a:lvl9pPr algn="l" rtl="0" marR="0" indent="-101600" marL="3886200">
              <a:spcBef>
                <a:spcPts val="400"/>
              </a:spcBef>
              <a:spcAft>
                <a:spcPts val="0"/>
              </a:spcAft>
              <a:buClr>
                <a:schemeClr val="lt1"/>
              </a:buClr>
              <a:buFont typeface="Times New Roman"/>
              <a:buChar char="»"/>
              <a:defRPr strike="noStrike" u="none" b="0" cap="none" baseline="0" sz="2000" i="0">
                <a:solidFill>
                  <a:schemeClr val="lt1"/>
                </a:solidFill>
                <a:latin typeface="Times New Roman"/>
                <a:ea typeface="Times New Roman"/>
                <a:cs typeface="Times New Roman"/>
                <a:sym typeface="Times New Roman"/>
              </a:defRPr>
            </a:lvl9pPr>
          </a:lstStyle>
          <a:p/>
        </p:txBody>
      </p:sp>
      <p:sp>
        <p:nvSpPr>
          <p:cNvPr id="47" name="Shape 47"/>
          <p:cNvSpPr txBox="1"/>
          <p:nvPr>
            <p:ph idx="10" type="dt"/>
          </p:nvPr>
        </p:nvSpPr>
        <p:spPr>
          <a:xfrm>
            <a:off y="4686300" x="685800"/>
            <a:ext cy="342899" cx="1904999"/>
          </a:xfrm>
          <a:prstGeom prst="rect">
            <a:avLst/>
          </a:prstGeom>
          <a:noFill/>
          <a:ln>
            <a:noFill/>
          </a:ln>
        </p:spPr>
        <p:txBody>
          <a:bodyPr bIns="91425" rIns="91425" lIns="91425" tIns="91425" anchor="t" anchorCtr="0"/>
          <a:lstStyle>
            <a:lvl1pPr algn="l" rtl="0" marR="0" indent="0" marL="0">
              <a:spcBef>
                <a:spcPts val="700"/>
              </a:spcBef>
              <a:defRPr strike="noStrike" u="none" b="0" cap="none" baseline="0" sz="1400" i="0">
                <a:solidFill>
                  <a:srgbClr val="FFFFCC"/>
                </a:solidFill>
                <a:latin typeface="Times New Roman"/>
                <a:ea typeface="Times New Roman"/>
                <a:cs typeface="Times New Roman"/>
                <a:sym typeface="Times New Roman"/>
              </a:defRPr>
            </a:lvl1pPr>
            <a:lvl2pPr algn="l" rtl="0" marR="0" indent="0" marL="457200">
              <a:spcBef>
                <a:spcPts val="0"/>
              </a:spcBef>
              <a:defRPr strike="noStrike" u="none" b="0" cap="none" baseline="0" sz="1800" i="0">
                <a:solidFill>
                  <a:schemeClr val="lt1"/>
                </a:solidFill>
                <a:latin typeface="Times New Roman"/>
                <a:ea typeface="Times New Roman"/>
                <a:cs typeface="Times New Roman"/>
                <a:sym typeface="Times New Roman"/>
              </a:defRPr>
            </a:lvl2pPr>
            <a:lvl3pPr algn="l" rtl="0" marR="0" indent="0" marL="914400">
              <a:spcBef>
                <a:spcPts val="0"/>
              </a:spcBef>
              <a:defRPr strike="noStrike" u="none" b="0" cap="none" baseline="0" sz="1800" i="0">
                <a:solidFill>
                  <a:schemeClr val="lt1"/>
                </a:solidFill>
                <a:latin typeface="Times New Roman"/>
                <a:ea typeface="Times New Roman"/>
                <a:cs typeface="Times New Roman"/>
                <a:sym typeface="Times New Roman"/>
              </a:defRPr>
            </a:lvl3pPr>
            <a:lvl4pPr algn="l" rtl="0" marR="0" indent="0" marL="1371600">
              <a:spcBef>
                <a:spcPts val="0"/>
              </a:spcBef>
              <a:defRPr strike="noStrike" u="none" b="0" cap="none" baseline="0" sz="1800" i="0">
                <a:solidFill>
                  <a:schemeClr val="lt1"/>
                </a:solidFill>
                <a:latin typeface="Times New Roman"/>
                <a:ea typeface="Times New Roman"/>
                <a:cs typeface="Times New Roman"/>
                <a:sym typeface="Times New Roman"/>
              </a:defRPr>
            </a:lvl4pPr>
            <a:lvl5pPr algn="l" rtl="0" marR="0" indent="0" marL="1828800">
              <a:spcBef>
                <a:spcPts val="0"/>
              </a:spcBef>
              <a:defRPr strike="noStrike" u="none" b="0" cap="none" baseline="0" sz="1800" i="0">
                <a:solidFill>
                  <a:schemeClr val="lt1"/>
                </a:solidFill>
                <a:latin typeface="Times New Roman"/>
                <a:ea typeface="Times New Roman"/>
                <a:cs typeface="Times New Roman"/>
                <a:sym typeface="Times New Roman"/>
              </a:defRPr>
            </a:lvl5pPr>
            <a:lvl6pPr algn="l" rtl="0" marR="0" indent="0" marL="2286000">
              <a:spcBef>
                <a:spcPts val="0"/>
              </a:spcBef>
              <a:defRPr strike="noStrike" u="none" b="0" cap="none" baseline="0" sz="1800" i="0">
                <a:solidFill>
                  <a:schemeClr val="lt1"/>
                </a:solidFill>
                <a:latin typeface="Times New Roman"/>
                <a:ea typeface="Times New Roman"/>
                <a:cs typeface="Times New Roman"/>
                <a:sym typeface="Times New Roman"/>
              </a:defRPr>
            </a:lvl6pPr>
            <a:lvl7pPr algn="l" rtl="0" marR="0" indent="0" marL="2743200">
              <a:spcBef>
                <a:spcPts val="0"/>
              </a:spcBef>
              <a:defRPr strike="noStrike" u="none" b="0" cap="none" baseline="0" sz="1800" i="0">
                <a:solidFill>
                  <a:schemeClr val="lt1"/>
                </a:solidFill>
                <a:latin typeface="Times New Roman"/>
                <a:ea typeface="Times New Roman"/>
                <a:cs typeface="Times New Roman"/>
                <a:sym typeface="Times New Roman"/>
              </a:defRPr>
            </a:lvl7pPr>
            <a:lvl8pPr algn="l" rtl="0" marR="0" indent="0" marL="3200400">
              <a:spcBef>
                <a:spcPts val="0"/>
              </a:spcBef>
              <a:defRPr strike="noStrike" u="none" b="0" cap="none" baseline="0" sz="1800" i="0">
                <a:solidFill>
                  <a:schemeClr val="lt1"/>
                </a:solidFill>
                <a:latin typeface="Times New Roman"/>
                <a:ea typeface="Times New Roman"/>
                <a:cs typeface="Times New Roman"/>
                <a:sym typeface="Times New Roman"/>
              </a:defRPr>
            </a:lvl8pPr>
            <a:lvl9pPr algn="l" rtl="0" marR="0" indent="0" marL="3657600">
              <a:spcBef>
                <a:spcPts val="0"/>
              </a:spcBef>
              <a:defRPr strike="noStrike" u="none" b="0" cap="none" baseline="0" sz="1800" i="0">
                <a:solidFill>
                  <a:schemeClr val="lt1"/>
                </a:solidFill>
                <a:latin typeface="Times New Roman"/>
                <a:ea typeface="Times New Roman"/>
                <a:cs typeface="Times New Roman"/>
                <a:sym typeface="Times New Roman"/>
              </a:defRPr>
            </a:lvl9pPr>
          </a:lstStyle>
          <a:p/>
        </p:txBody>
      </p:sp>
      <p:sp>
        <p:nvSpPr>
          <p:cNvPr id="48" name="Shape 48"/>
          <p:cNvSpPr txBox="1"/>
          <p:nvPr>
            <p:ph idx="11" type="ftr"/>
          </p:nvPr>
        </p:nvSpPr>
        <p:spPr>
          <a:xfrm>
            <a:off y="4686300" x="3124200"/>
            <a:ext cy="342899" cx="2895600"/>
          </a:xfrm>
          <a:prstGeom prst="rect">
            <a:avLst/>
          </a:prstGeom>
          <a:noFill/>
          <a:ln>
            <a:noFill/>
          </a:ln>
        </p:spPr>
        <p:txBody>
          <a:bodyPr bIns="91425" rIns="91425" lIns="91425" tIns="91425" anchor="t" anchorCtr="0"/>
          <a:lstStyle>
            <a:lvl1pPr algn="ctr" rtl="0" marR="0" indent="0" marL="0">
              <a:spcBef>
                <a:spcPts val="700"/>
              </a:spcBef>
              <a:defRPr strike="noStrike" u="none" b="0" cap="none" baseline="0" sz="1400" i="0">
                <a:solidFill>
                  <a:srgbClr val="FFFFCC"/>
                </a:solidFill>
                <a:latin typeface="Times New Roman"/>
                <a:ea typeface="Times New Roman"/>
                <a:cs typeface="Times New Roman"/>
                <a:sym typeface="Times New Roman"/>
              </a:defRPr>
            </a:lvl1pPr>
            <a:lvl2pPr algn="l" rtl="0" marR="0" indent="0" marL="457200">
              <a:spcBef>
                <a:spcPts val="0"/>
              </a:spcBef>
              <a:defRPr strike="noStrike" u="none" b="0" cap="none" baseline="0" sz="1800" i="0">
                <a:solidFill>
                  <a:schemeClr val="lt1"/>
                </a:solidFill>
                <a:latin typeface="Times New Roman"/>
                <a:ea typeface="Times New Roman"/>
                <a:cs typeface="Times New Roman"/>
                <a:sym typeface="Times New Roman"/>
              </a:defRPr>
            </a:lvl2pPr>
            <a:lvl3pPr algn="l" rtl="0" marR="0" indent="0" marL="914400">
              <a:spcBef>
                <a:spcPts val="0"/>
              </a:spcBef>
              <a:defRPr strike="noStrike" u="none" b="0" cap="none" baseline="0" sz="1800" i="0">
                <a:solidFill>
                  <a:schemeClr val="lt1"/>
                </a:solidFill>
                <a:latin typeface="Times New Roman"/>
                <a:ea typeface="Times New Roman"/>
                <a:cs typeface="Times New Roman"/>
                <a:sym typeface="Times New Roman"/>
              </a:defRPr>
            </a:lvl3pPr>
            <a:lvl4pPr algn="l" rtl="0" marR="0" indent="0" marL="1371600">
              <a:spcBef>
                <a:spcPts val="0"/>
              </a:spcBef>
              <a:defRPr strike="noStrike" u="none" b="0" cap="none" baseline="0" sz="1800" i="0">
                <a:solidFill>
                  <a:schemeClr val="lt1"/>
                </a:solidFill>
                <a:latin typeface="Times New Roman"/>
                <a:ea typeface="Times New Roman"/>
                <a:cs typeface="Times New Roman"/>
                <a:sym typeface="Times New Roman"/>
              </a:defRPr>
            </a:lvl4pPr>
            <a:lvl5pPr algn="l" rtl="0" marR="0" indent="0" marL="1828800">
              <a:spcBef>
                <a:spcPts val="0"/>
              </a:spcBef>
              <a:defRPr strike="noStrike" u="none" b="0" cap="none" baseline="0" sz="1800" i="0">
                <a:solidFill>
                  <a:schemeClr val="lt1"/>
                </a:solidFill>
                <a:latin typeface="Times New Roman"/>
                <a:ea typeface="Times New Roman"/>
                <a:cs typeface="Times New Roman"/>
                <a:sym typeface="Times New Roman"/>
              </a:defRPr>
            </a:lvl5pPr>
            <a:lvl6pPr algn="l" rtl="0" marR="0" indent="0" marL="2286000">
              <a:spcBef>
                <a:spcPts val="0"/>
              </a:spcBef>
              <a:defRPr strike="noStrike" u="none" b="0" cap="none" baseline="0" sz="1800" i="0">
                <a:solidFill>
                  <a:schemeClr val="lt1"/>
                </a:solidFill>
                <a:latin typeface="Times New Roman"/>
                <a:ea typeface="Times New Roman"/>
                <a:cs typeface="Times New Roman"/>
                <a:sym typeface="Times New Roman"/>
              </a:defRPr>
            </a:lvl6pPr>
            <a:lvl7pPr algn="l" rtl="0" marR="0" indent="0" marL="2743200">
              <a:spcBef>
                <a:spcPts val="0"/>
              </a:spcBef>
              <a:defRPr strike="noStrike" u="none" b="0" cap="none" baseline="0" sz="1800" i="0">
                <a:solidFill>
                  <a:schemeClr val="lt1"/>
                </a:solidFill>
                <a:latin typeface="Times New Roman"/>
                <a:ea typeface="Times New Roman"/>
                <a:cs typeface="Times New Roman"/>
                <a:sym typeface="Times New Roman"/>
              </a:defRPr>
            </a:lvl7pPr>
            <a:lvl8pPr algn="l" rtl="0" marR="0" indent="0" marL="3200400">
              <a:spcBef>
                <a:spcPts val="0"/>
              </a:spcBef>
              <a:defRPr strike="noStrike" u="none" b="0" cap="none" baseline="0" sz="1800" i="0">
                <a:solidFill>
                  <a:schemeClr val="lt1"/>
                </a:solidFill>
                <a:latin typeface="Times New Roman"/>
                <a:ea typeface="Times New Roman"/>
                <a:cs typeface="Times New Roman"/>
                <a:sym typeface="Times New Roman"/>
              </a:defRPr>
            </a:lvl8pPr>
            <a:lvl9pPr algn="l" rtl="0" marR="0" indent="0" marL="3657600">
              <a:spcBef>
                <a:spcPts val="0"/>
              </a:spcBef>
              <a:defRPr strike="noStrike" u="none" b="0" cap="none" baseline="0" sz="1800" i="0">
                <a:solidFill>
                  <a:schemeClr val="lt1"/>
                </a:solidFill>
                <a:latin typeface="Times New Roman"/>
                <a:ea typeface="Times New Roman"/>
                <a:cs typeface="Times New Roman"/>
                <a:sym typeface="Times New Roman"/>
              </a:defRPr>
            </a:lvl9pPr>
          </a:lstStyle>
          <a:p/>
        </p:txBody>
      </p:sp>
      <p:sp>
        <p:nvSpPr>
          <p:cNvPr id="49" name="Shape 49"/>
          <p:cNvSpPr txBox="1"/>
          <p:nvPr>
            <p:ph idx="12" type="sldNum"/>
          </p:nvPr>
        </p:nvSpPr>
        <p:spPr>
          <a:xfrm>
            <a:off y="4686300" x="6553200"/>
            <a:ext cy="342899" cx="1904999"/>
          </a:xfrm>
          <a:prstGeom prst="rect">
            <a:avLst/>
          </a:prstGeom>
          <a:noFill/>
          <a:ln>
            <a:noFill/>
          </a:ln>
        </p:spPr>
        <p:txBody>
          <a:bodyPr bIns="91425" rIns="91425" lIns="91425" tIns="91425" anchor="t" anchorCtr="0">
            <a:noAutofit/>
          </a:bodyPr>
          <a:lstStyle/>
          <a:p>
            <a:pPr lvl="0" indent="-88900" marL="0">
              <a:spcBef>
                <a:spcPts val="0"/>
              </a:spcBef>
              <a:buClr>
                <a:srgbClr val="000000"/>
              </a:buClr>
              <a:buFont typeface="Arial"/>
              <a:buChar char="●"/>
            </a:pPr>
            <a:r>
              <a:t/>
            </a:r>
            <a:endParaRPr strike="noStrike" u="none" b="0" cap="none" baseline="0" sz="1400" i="0">
              <a:solidFill>
                <a:srgbClr val="FFFFCC"/>
              </a:solidFill>
              <a:latin typeface="Times New Roman"/>
              <a:ea typeface="Times New Roman"/>
              <a:cs typeface="Times New Roman"/>
              <a:sym typeface="Times New Roman"/>
            </a:endParaRPr>
          </a:p>
          <a:p>
            <a:pPr lvl="1" indent="-88900" marL="457200">
              <a:spcBef>
                <a:spcPts val="0"/>
              </a:spcBef>
              <a:buClr>
                <a:srgbClr val="000000"/>
              </a:buClr>
              <a:buFont typeface="Courier New"/>
              <a:buChar char="o"/>
            </a:pPr>
            <a:r>
              <a:t/>
            </a:r>
            <a:endParaRPr strike="noStrike" u="none" b="0" cap="none" baseline="0" sz="1800" i="0">
              <a:solidFill>
                <a:schemeClr val="lt1"/>
              </a:solidFill>
              <a:latin typeface="Times New Roman"/>
              <a:ea typeface="Times New Roman"/>
              <a:cs typeface="Times New Roman"/>
              <a:sym typeface="Times New Roman"/>
            </a:endParaRPr>
          </a:p>
          <a:p>
            <a:pPr lvl="2" indent="-88900" marL="914400">
              <a:spcBef>
                <a:spcPts val="0"/>
              </a:spcBef>
              <a:buClr>
                <a:srgbClr val="000000"/>
              </a:buClr>
              <a:buFont typeface="Wingdings"/>
              <a:buChar char="§"/>
            </a:pPr>
            <a:r>
              <a:t/>
            </a:r>
            <a:endParaRPr strike="noStrike" u="none" b="0" cap="none" baseline="0" sz="1800" i="0">
              <a:solidFill>
                <a:schemeClr val="lt1"/>
              </a:solidFill>
              <a:latin typeface="Times New Roman"/>
              <a:ea typeface="Times New Roman"/>
              <a:cs typeface="Times New Roman"/>
              <a:sym typeface="Times New Roman"/>
            </a:endParaRPr>
          </a:p>
          <a:p>
            <a:pPr lvl="3" indent="-88900" marL="1371600">
              <a:spcBef>
                <a:spcPts val="0"/>
              </a:spcBef>
              <a:buClr>
                <a:srgbClr val="000000"/>
              </a:buClr>
              <a:buFont typeface="Arial"/>
              <a:buChar char="●"/>
            </a:pPr>
            <a:r>
              <a:t/>
            </a:r>
            <a:endParaRPr strike="noStrike" u="none" b="0" cap="none" baseline="0" sz="1800" i="0">
              <a:solidFill>
                <a:schemeClr val="lt1"/>
              </a:solidFill>
              <a:latin typeface="Times New Roman"/>
              <a:ea typeface="Times New Roman"/>
              <a:cs typeface="Times New Roman"/>
              <a:sym typeface="Times New Roman"/>
            </a:endParaRPr>
          </a:p>
          <a:p>
            <a:pPr lvl="4" indent="-88900" marL="1828800">
              <a:spcBef>
                <a:spcPts val="0"/>
              </a:spcBef>
              <a:buClr>
                <a:srgbClr val="000000"/>
              </a:buClr>
              <a:buFont typeface="Courier New"/>
              <a:buChar char="o"/>
            </a:pPr>
            <a:r>
              <a:t/>
            </a:r>
            <a:endParaRPr strike="noStrike" u="none" b="0" cap="none" baseline="0" sz="1800" i="0">
              <a:solidFill>
                <a:schemeClr val="lt1"/>
              </a:solidFill>
              <a:latin typeface="Times New Roman"/>
              <a:ea typeface="Times New Roman"/>
              <a:cs typeface="Times New Roman"/>
              <a:sym typeface="Times New Roman"/>
            </a:endParaRPr>
          </a:p>
          <a:p>
            <a:pPr lvl="5" indent="-88900" marL="2286000">
              <a:spcBef>
                <a:spcPts val="0"/>
              </a:spcBef>
              <a:buClr>
                <a:srgbClr val="000000"/>
              </a:buClr>
              <a:buFont typeface="Wingdings"/>
              <a:buChar char="§"/>
            </a:pPr>
            <a:r>
              <a:t/>
            </a:r>
            <a:endParaRPr strike="noStrike" u="none" b="0" cap="none" baseline="0" sz="1800" i="0">
              <a:solidFill>
                <a:schemeClr val="lt1"/>
              </a:solidFill>
              <a:latin typeface="Times New Roman"/>
              <a:ea typeface="Times New Roman"/>
              <a:cs typeface="Times New Roman"/>
              <a:sym typeface="Times New Roman"/>
            </a:endParaRPr>
          </a:p>
          <a:p>
            <a:pPr lvl="6" indent="-88900" marL="2743200">
              <a:spcBef>
                <a:spcPts val="0"/>
              </a:spcBef>
              <a:buClr>
                <a:srgbClr val="000000"/>
              </a:buClr>
              <a:buFont typeface="Arial"/>
              <a:buChar char="●"/>
            </a:pPr>
            <a:r>
              <a:t/>
            </a:r>
            <a:endParaRPr strike="noStrike" u="none" b="0" cap="none" baseline="0" sz="1800" i="0">
              <a:solidFill>
                <a:schemeClr val="lt1"/>
              </a:solidFill>
              <a:latin typeface="Times New Roman"/>
              <a:ea typeface="Times New Roman"/>
              <a:cs typeface="Times New Roman"/>
              <a:sym typeface="Times New Roman"/>
            </a:endParaRPr>
          </a:p>
          <a:p>
            <a:pPr lvl="7" indent="-88900" marL="3200400">
              <a:spcBef>
                <a:spcPts val="0"/>
              </a:spcBef>
              <a:buClr>
                <a:srgbClr val="000000"/>
              </a:buClr>
              <a:buFont typeface="Courier New"/>
              <a:buChar char="o"/>
            </a:pPr>
            <a:r>
              <a:t/>
            </a:r>
            <a:endParaRPr strike="noStrike" u="none" b="0" cap="none" baseline="0" sz="1800" i="0">
              <a:solidFill>
                <a:schemeClr val="lt1"/>
              </a:solidFill>
              <a:latin typeface="Times New Roman"/>
              <a:ea typeface="Times New Roman"/>
              <a:cs typeface="Times New Roman"/>
              <a:sym typeface="Times New Roman"/>
            </a:endParaRPr>
          </a:p>
          <a:p>
            <a:pPr lvl="8" indent="-88900" marL="3657600">
              <a:spcBef>
                <a:spcPts val="0"/>
              </a:spcBef>
              <a:buClr>
                <a:srgbClr val="000000"/>
              </a:buClr>
              <a:buFont typeface="Wingdings"/>
              <a:buChar char="§"/>
            </a:pPr>
            <a:r>
              <a:t/>
            </a:r>
            <a:endParaRPr strike="noStrike" u="none" b="0" cap="none" baseline="0" sz="1800" i="0">
              <a:solidFill>
                <a:schemeClr val="lt1"/>
              </a:solidFill>
              <a:latin typeface="Times New Roman"/>
              <a:ea typeface="Times New Roman"/>
              <a:cs typeface="Times New Roman"/>
              <a:sym typeface="Times New Roman"/>
            </a:endParaRPr>
          </a:p>
        </p:txBody>
      </p:sp>
    </p:spTree>
  </p:cSld>
  <p:clrMapOvr>
    <a:masterClrMapping/>
  </p:clrMapOvr>
  <p:timing>
    <p:tnLst>
      <p:par>
        <p:cTn restart="never" dur="indefinite" nodeType="tmRoot">
          <p:childTnLst>
            <p:seq nextAc="seek" concurrent="1">
              <p:cTn id="2" dur="indefinite" nodeType="mainSeq">
                <p:childTnLst>
                  <p:par>
                    <p:cTn fill="hold">
                      <p:stCondLst>
                        <p:cond delay="indefinite"/>
                        <p:cond evt="onBegin" delay="0">
                          <p:tn val="2"/>
                        </p:cond>
                      </p:stCondLst>
                      <p:childTnLst>
                        <p:par>
                          <p:cTn fill="hold">
                            <p:stCondLst>
                              <p:cond delay="0"/>
                            </p:stCondLst>
                            <p:childTnLst>
                              <p:par>
                                <p:cTn presetID="10" fill="hold" presetSubtype="0" presetClass="entr" nodeType="with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fade">
                                      <p:cBhvr>
                                        <p:cTn dur="5000"/>
                                        <p:tgtEl>
                                          <p:spTgt spid="3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
  <p:cSld name="Title and Content">
    <p:spTree>
      <p:nvGrpSpPr>
        <p:cNvPr id="50" name="Shape 50"/>
        <p:cNvGrpSpPr/>
        <p:nvPr/>
      </p:nvGrpSpPr>
      <p:grpSpPr>
        <a:xfrm>
          <a:off y="0" x="0"/>
          <a:ext cy="0" cx="0"/>
          <a:chOff y="0" x="0"/>
          <a:chExt cy="0" cx="0"/>
        </a:xfrm>
      </p:grpSpPr>
      <p:sp>
        <p:nvSpPr>
          <p:cNvPr id="51" name="Shape 51"/>
          <p:cNvSpPr txBox="1"/>
          <p:nvPr>
            <p:ph type="title"/>
          </p:nvPr>
        </p:nvSpPr>
        <p:spPr>
          <a:xfrm>
            <a:off y="457200" x="685800"/>
            <a:ext cy="857400" cx="7772400"/>
          </a:xfrm>
          <a:prstGeom prst="rect">
            <a:avLst/>
          </a:prstGeom>
          <a:noFill/>
          <a:ln>
            <a:noFill/>
          </a:ln>
        </p:spPr>
        <p:txBody>
          <a:bodyPr bIns="91425" rIns="91425" lIns="91425" tIns="91425" anchor="ctr" anchorCtr="0"/>
          <a:lstStyle>
            <a:lvl1pPr algn="ctr" rtl="0">
              <a:spcBef>
                <a:spcPts val="0"/>
              </a:spcBef>
              <a:spcAft>
                <a:spcPts val="0"/>
              </a:spcAft>
              <a:defRPr sz="4400">
                <a:solidFill>
                  <a:schemeClr val="lt2"/>
                </a:solidFill>
                <a:latin typeface="Times New Roman"/>
                <a:ea typeface="Times New Roman"/>
                <a:cs typeface="Times New Roman"/>
                <a:sym typeface="Times New Roman"/>
              </a:defRPr>
            </a:lvl1pPr>
            <a:lvl2pPr algn="ctr" rtl="0">
              <a:spcBef>
                <a:spcPts val="0"/>
              </a:spcBef>
              <a:spcAft>
                <a:spcPts val="0"/>
              </a:spcAft>
              <a:defRPr sz="4400">
                <a:solidFill>
                  <a:schemeClr val="lt2"/>
                </a:solidFill>
                <a:latin typeface="Times New Roman"/>
                <a:ea typeface="Times New Roman"/>
                <a:cs typeface="Times New Roman"/>
                <a:sym typeface="Times New Roman"/>
              </a:defRPr>
            </a:lvl2pPr>
            <a:lvl3pPr algn="ctr" rtl="0">
              <a:spcBef>
                <a:spcPts val="0"/>
              </a:spcBef>
              <a:spcAft>
                <a:spcPts val="0"/>
              </a:spcAft>
              <a:defRPr sz="4400">
                <a:solidFill>
                  <a:schemeClr val="lt2"/>
                </a:solidFill>
                <a:latin typeface="Times New Roman"/>
                <a:ea typeface="Times New Roman"/>
                <a:cs typeface="Times New Roman"/>
                <a:sym typeface="Times New Roman"/>
              </a:defRPr>
            </a:lvl3pPr>
            <a:lvl4pPr algn="ctr" rtl="0">
              <a:spcBef>
                <a:spcPts val="0"/>
              </a:spcBef>
              <a:spcAft>
                <a:spcPts val="0"/>
              </a:spcAft>
              <a:defRPr sz="4400">
                <a:solidFill>
                  <a:schemeClr val="lt2"/>
                </a:solidFill>
                <a:latin typeface="Times New Roman"/>
                <a:ea typeface="Times New Roman"/>
                <a:cs typeface="Times New Roman"/>
                <a:sym typeface="Times New Roman"/>
              </a:defRPr>
            </a:lvl4pPr>
            <a:lvl5pPr algn="ctr" rtl="0">
              <a:spcBef>
                <a:spcPts val="0"/>
              </a:spcBef>
              <a:spcAft>
                <a:spcPts val="0"/>
              </a:spcAft>
              <a:defRPr sz="4400">
                <a:solidFill>
                  <a:schemeClr val="lt2"/>
                </a:solidFill>
                <a:latin typeface="Times New Roman"/>
                <a:ea typeface="Times New Roman"/>
                <a:cs typeface="Times New Roman"/>
                <a:sym typeface="Times New Roman"/>
              </a:defRPr>
            </a:lvl5pPr>
            <a:lvl6pPr algn="ctr" rtl="0" marL="457200">
              <a:spcBef>
                <a:spcPts val="0"/>
              </a:spcBef>
              <a:spcAft>
                <a:spcPts val="0"/>
              </a:spcAft>
              <a:defRPr sz="4400">
                <a:solidFill>
                  <a:schemeClr val="lt2"/>
                </a:solidFill>
                <a:latin typeface="Times New Roman"/>
                <a:ea typeface="Times New Roman"/>
                <a:cs typeface="Times New Roman"/>
                <a:sym typeface="Times New Roman"/>
              </a:defRPr>
            </a:lvl6pPr>
            <a:lvl7pPr algn="ctr" rtl="0" marL="914400">
              <a:spcBef>
                <a:spcPts val="0"/>
              </a:spcBef>
              <a:spcAft>
                <a:spcPts val="0"/>
              </a:spcAft>
              <a:defRPr sz="4400">
                <a:solidFill>
                  <a:schemeClr val="lt2"/>
                </a:solidFill>
                <a:latin typeface="Times New Roman"/>
                <a:ea typeface="Times New Roman"/>
                <a:cs typeface="Times New Roman"/>
                <a:sym typeface="Times New Roman"/>
              </a:defRPr>
            </a:lvl7pPr>
            <a:lvl8pPr algn="ctr" rtl="0" marL="1371600">
              <a:spcBef>
                <a:spcPts val="0"/>
              </a:spcBef>
              <a:spcAft>
                <a:spcPts val="0"/>
              </a:spcAft>
              <a:defRPr sz="4400">
                <a:solidFill>
                  <a:schemeClr val="lt2"/>
                </a:solidFill>
                <a:latin typeface="Times New Roman"/>
                <a:ea typeface="Times New Roman"/>
                <a:cs typeface="Times New Roman"/>
                <a:sym typeface="Times New Roman"/>
              </a:defRPr>
            </a:lvl8pPr>
            <a:lvl9pPr algn="ctr" rtl="0" marL="1828800">
              <a:spcBef>
                <a:spcPts val="0"/>
              </a:spcBef>
              <a:spcAft>
                <a:spcPts val="0"/>
              </a:spcAft>
              <a:defRPr sz="4400">
                <a:solidFill>
                  <a:schemeClr val="lt2"/>
                </a:solidFill>
                <a:latin typeface="Times New Roman"/>
                <a:ea typeface="Times New Roman"/>
                <a:cs typeface="Times New Roman"/>
                <a:sym typeface="Times New Roman"/>
              </a:defRPr>
            </a:lvl9pPr>
          </a:lstStyle>
          <a:p/>
        </p:txBody>
      </p:sp>
      <p:sp>
        <p:nvSpPr>
          <p:cNvPr id="52" name="Shape 52"/>
          <p:cNvSpPr txBox="1"/>
          <p:nvPr>
            <p:ph idx="1" type="body"/>
          </p:nvPr>
        </p:nvSpPr>
        <p:spPr>
          <a:xfrm>
            <a:off y="1485900" x="685800"/>
            <a:ext cy="3086099" cx="7772400"/>
          </a:xfrm>
          <a:prstGeom prst="rect">
            <a:avLst/>
          </a:prstGeom>
          <a:noFill/>
          <a:ln>
            <a:noFill/>
          </a:ln>
        </p:spPr>
        <p:txBody>
          <a:bodyPr bIns="91425" rIns="91425" lIns="91425" tIns="91425" anchor="t" anchorCtr="0"/>
          <a:lstStyle>
            <a:lvl1pPr algn="l" rtl="0" indent="-139700" marL="342900">
              <a:spcBef>
                <a:spcPts val="640"/>
              </a:spcBef>
              <a:spcAft>
                <a:spcPts val="0"/>
              </a:spcAft>
              <a:buClr>
                <a:schemeClr val="lt1"/>
              </a:buClr>
              <a:buFont typeface="Times New Roman"/>
              <a:buChar char="•"/>
              <a:defRPr sz="3200">
                <a:solidFill>
                  <a:schemeClr val="lt1"/>
                </a:solidFill>
                <a:latin typeface="Times New Roman"/>
                <a:ea typeface="Times New Roman"/>
                <a:cs typeface="Times New Roman"/>
                <a:sym typeface="Times New Roman"/>
              </a:defRPr>
            </a:lvl1pPr>
            <a:lvl2pPr algn="l" rtl="0" indent="-107950" marL="742950">
              <a:spcBef>
                <a:spcPts val="560"/>
              </a:spcBef>
              <a:spcAft>
                <a:spcPts val="0"/>
              </a:spcAft>
              <a:buClr>
                <a:schemeClr val="lt1"/>
              </a:buClr>
              <a:buFont typeface="Times New Roman"/>
              <a:buChar char="–"/>
              <a:defRPr sz="2800">
                <a:solidFill>
                  <a:schemeClr val="lt1"/>
                </a:solidFill>
                <a:latin typeface="Times New Roman"/>
                <a:ea typeface="Times New Roman"/>
                <a:cs typeface="Times New Roman"/>
                <a:sym typeface="Times New Roman"/>
              </a:defRPr>
            </a:lvl2pPr>
            <a:lvl3pPr algn="l" rtl="0" indent="-76200" marL="1143000">
              <a:spcBef>
                <a:spcPts val="480"/>
              </a:spcBef>
              <a:spcAft>
                <a:spcPts val="0"/>
              </a:spcAft>
              <a:buClr>
                <a:schemeClr val="lt1"/>
              </a:buClr>
              <a:buFont typeface="Times New Roman"/>
              <a:buChar char="•"/>
              <a:defRPr sz="2400">
                <a:solidFill>
                  <a:schemeClr val="lt1"/>
                </a:solidFill>
                <a:latin typeface="Times New Roman"/>
                <a:ea typeface="Times New Roman"/>
                <a:cs typeface="Times New Roman"/>
                <a:sym typeface="Times New Roman"/>
              </a:defRPr>
            </a:lvl3pPr>
            <a:lvl4pPr algn="l" rtl="0" indent="-101600" marL="1600200">
              <a:spcBef>
                <a:spcPts val="400"/>
              </a:spcBef>
              <a:spcAft>
                <a:spcPts val="0"/>
              </a:spcAft>
              <a:buClr>
                <a:schemeClr val="lt1"/>
              </a:buClr>
              <a:buFont typeface="Times New Roman"/>
              <a:buChar char="–"/>
              <a:defRPr sz="2000">
                <a:solidFill>
                  <a:schemeClr val="lt1"/>
                </a:solidFill>
                <a:latin typeface="Times New Roman"/>
                <a:ea typeface="Times New Roman"/>
                <a:cs typeface="Times New Roman"/>
                <a:sym typeface="Times New Roman"/>
              </a:defRPr>
            </a:lvl4pPr>
            <a:lvl5pPr algn="l" rtl="0" indent="-101600" marL="2057400">
              <a:spcBef>
                <a:spcPts val="400"/>
              </a:spcBef>
              <a:spcAft>
                <a:spcPts val="0"/>
              </a:spcAft>
              <a:buClr>
                <a:schemeClr val="lt1"/>
              </a:buClr>
              <a:buFont typeface="Times New Roman"/>
              <a:buChar char="»"/>
              <a:defRPr sz="2000">
                <a:solidFill>
                  <a:schemeClr val="lt1"/>
                </a:solidFill>
                <a:latin typeface="Times New Roman"/>
                <a:ea typeface="Times New Roman"/>
                <a:cs typeface="Times New Roman"/>
                <a:sym typeface="Times New Roman"/>
              </a:defRPr>
            </a:lvl5pPr>
            <a:lvl6pPr algn="l" rtl="0" indent="-101600" marL="2514600">
              <a:spcBef>
                <a:spcPts val="400"/>
              </a:spcBef>
              <a:spcAft>
                <a:spcPts val="0"/>
              </a:spcAft>
              <a:buClr>
                <a:schemeClr val="lt1"/>
              </a:buClr>
              <a:buFont typeface="Times New Roman"/>
              <a:buChar char="»"/>
              <a:defRPr sz="2000">
                <a:solidFill>
                  <a:schemeClr val="lt1"/>
                </a:solidFill>
                <a:latin typeface="Times New Roman"/>
                <a:ea typeface="Times New Roman"/>
                <a:cs typeface="Times New Roman"/>
                <a:sym typeface="Times New Roman"/>
              </a:defRPr>
            </a:lvl6pPr>
            <a:lvl7pPr algn="l" rtl="0" indent="-101600" marL="2971800">
              <a:spcBef>
                <a:spcPts val="400"/>
              </a:spcBef>
              <a:spcAft>
                <a:spcPts val="0"/>
              </a:spcAft>
              <a:buClr>
                <a:schemeClr val="lt1"/>
              </a:buClr>
              <a:buFont typeface="Times New Roman"/>
              <a:buChar char="»"/>
              <a:defRPr sz="2000">
                <a:solidFill>
                  <a:schemeClr val="lt1"/>
                </a:solidFill>
                <a:latin typeface="Times New Roman"/>
                <a:ea typeface="Times New Roman"/>
                <a:cs typeface="Times New Roman"/>
                <a:sym typeface="Times New Roman"/>
              </a:defRPr>
            </a:lvl7pPr>
            <a:lvl8pPr algn="l" rtl="0" indent="-101600" marL="3429000">
              <a:spcBef>
                <a:spcPts val="400"/>
              </a:spcBef>
              <a:spcAft>
                <a:spcPts val="0"/>
              </a:spcAft>
              <a:buClr>
                <a:schemeClr val="lt1"/>
              </a:buClr>
              <a:buFont typeface="Times New Roman"/>
              <a:buChar char="»"/>
              <a:defRPr sz="2000">
                <a:solidFill>
                  <a:schemeClr val="lt1"/>
                </a:solidFill>
                <a:latin typeface="Times New Roman"/>
                <a:ea typeface="Times New Roman"/>
                <a:cs typeface="Times New Roman"/>
                <a:sym typeface="Times New Roman"/>
              </a:defRPr>
            </a:lvl8pPr>
            <a:lvl9pPr algn="l" rtl="0" indent="-101600" marL="3886200">
              <a:spcBef>
                <a:spcPts val="400"/>
              </a:spcBef>
              <a:spcAft>
                <a:spcPts val="0"/>
              </a:spcAft>
              <a:buClr>
                <a:schemeClr val="lt1"/>
              </a:buClr>
              <a:buFont typeface="Times New Roman"/>
              <a:buChar char="»"/>
              <a:defRPr sz="2000">
                <a:solidFill>
                  <a:schemeClr val="lt1"/>
                </a:solidFill>
                <a:latin typeface="Times New Roman"/>
                <a:ea typeface="Times New Roman"/>
                <a:cs typeface="Times New Roman"/>
                <a:sym typeface="Times New Roman"/>
              </a:defRPr>
            </a:lvl9pPr>
          </a:lstStyle>
          <a:p/>
        </p:txBody>
      </p:sp>
      <p:sp>
        <p:nvSpPr>
          <p:cNvPr id="53" name="Shape 53"/>
          <p:cNvSpPr txBox="1"/>
          <p:nvPr>
            <p:ph idx="10" type="dt"/>
          </p:nvPr>
        </p:nvSpPr>
        <p:spPr>
          <a:xfrm>
            <a:off y="4686300" x="685800"/>
            <a:ext cy="342899" cx="1904999"/>
          </a:xfrm>
          <a:prstGeom prst="rect">
            <a:avLst/>
          </a:prstGeom>
          <a:noFill/>
          <a:ln>
            <a:noFill/>
          </a:ln>
        </p:spPr>
        <p:txBody>
          <a:bodyPr bIns="91425" rIns="91425" lIns="91425" tIns="91425" anchor="t" anchorCtr="0"/>
          <a:lstStyle>
            <a:lvl1pPr algn="l" rtl="0" marR="0" indent="0" marL="0">
              <a:spcBef>
                <a:spcPts val="700"/>
              </a:spcBef>
              <a:defRPr strike="noStrike" u="none" b="0" cap="none" baseline="0" sz="1400" i="0">
                <a:solidFill>
                  <a:schemeClr val="lt1"/>
                </a:solidFill>
                <a:latin typeface="Times New Roman"/>
                <a:ea typeface="Times New Roman"/>
                <a:cs typeface="Times New Roman"/>
                <a:sym typeface="Times New Roman"/>
              </a:defRPr>
            </a:lvl1pPr>
            <a:lvl2pPr algn="l" rtl="0" marR="0" indent="0" marL="457200">
              <a:spcBef>
                <a:spcPts val="0"/>
              </a:spcBef>
              <a:defRPr strike="noStrike" u="none" b="0" cap="none" baseline="0" sz="1800" i="0">
                <a:solidFill>
                  <a:schemeClr val="lt1"/>
                </a:solidFill>
                <a:latin typeface="Times New Roman"/>
                <a:ea typeface="Times New Roman"/>
                <a:cs typeface="Times New Roman"/>
                <a:sym typeface="Times New Roman"/>
              </a:defRPr>
            </a:lvl2pPr>
            <a:lvl3pPr algn="l" rtl="0" marR="0" indent="0" marL="914400">
              <a:spcBef>
                <a:spcPts val="0"/>
              </a:spcBef>
              <a:defRPr strike="noStrike" u="none" b="0" cap="none" baseline="0" sz="1800" i="0">
                <a:solidFill>
                  <a:schemeClr val="lt1"/>
                </a:solidFill>
                <a:latin typeface="Times New Roman"/>
                <a:ea typeface="Times New Roman"/>
                <a:cs typeface="Times New Roman"/>
                <a:sym typeface="Times New Roman"/>
              </a:defRPr>
            </a:lvl3pPr>
            <a:lvl4pPr algn="l" rtl="0" marR="0" indent="0" marL="1371600">
              <a:spcBef>
                <a:spcPts val="0"/>
              </a:spcBef>
              <a:defRPr strike="noStrike" u="none" b="0" cap="none" baseline="0" sz="1800" i="0">
                <a:solidFill>
                  <a:schemeClr val="lt1"/>
                </a:solidFill>
                <a:latin typeface="Times New Roman"/>
                <a:ea typeface="Times New Roman"/>
                <a:cs typeface="Times New Roman"/>
                <a:sym typeface="Times New Roman"/>
              </a:defRPr>
            </a:lvl4pPr>
            <a:lvl5pPr algn="l" rtl="0" marR="0" indent="0" marL="1828800">
              <a:spcBef>
                <a:spcPts val="0"/>
              </a:spcBef>
              <a:defRPr strike="noStrike" u="none" b="0" cap="none" baseline="0" sz="1800" i="0">
                <a:solidFill>
                  <a:schemeClr val="lt1"/>
                </a:solidFill>
                <a:latin typeface="Times New Roman"/>
                <a:ea typeface="Times New Roman"/>
                <a:cs typeface="Times New Roman"/>
                <a:sym typeface="Times New Roman"/>
              </a:defRPr>
            </a:lvl5pPr>
            <a:lvl6pPr algn="l" rtl="0" marR="0" indent="0" marL="2286000">
              <a:spcBef>
                <a:spcPts val="0"/>
              </a:spcBef>
              <a:defRPr strike="noStrike" u="none" b="0" cap="none" baseline="0" sz="1800" i="0">
                <a:solidFill>
                  <a:schemeClr val="lt1"/>
                </a:solidFill>
                <a:latin typeface="Times New Roman"/>
                <a:ea typeface="Times New Roman"/>
                <a:cs typeface="Times New Roman"/>
                <a:sym typeface="Times New Roman"/>
              </a:defRPr>
            </a:lvl6pPr>
            <a:lvl7pPr algn="l" rtl="0" marR="0" indent="0" marL="2743200">
              <a:spcBef>
                <a:spcPts val="0"/>
              </a:spcBef>
              <a:defRPr strike="noStrike" u="none" b="0" cap="none" baseline="0" sz="1800" i="0">
                <a:solidFill>
                  <a:schemeClr val="lt1"/>
                </a:solidFill>
                <a:latin typeface="Times New Roman"/>
                <a:ea typeface="Times New Roman"/>
                <a:cs typeface="Times New Roman"/>
                <a:sym typeface="Times New Roman"/>
              </a:defRPr>
            </a:lvl7pPr>
            <a:lvl8pPr algn="l" rtl="0" marR="0" indent="0" marL="3200400">
              <a:spcBef>
                <a:spcPts val="0"/>
              </a:spcBef>
              <a:defRPr strike="noStrike" u="none" b="0" cap="none" baseline="0" sz="1800" i="0">
                <a:solidFill>
                  <a:schemeClr val="lt1"/>
                </a:solidFill>
                <a:latin typeface="Times New Roman"/>
                <a:ea typeface="Times New Roman"/>
                <a:cs typeface="Times New Roman"/>
                <a:sym typeface="Times New Roman"/>
              </a:defRPr>
            </a:lvl8pPr>
            <a:lvl9pPr algn="l" rtl="0" marR="0" indent="0" marL="3657600">
              <a:spcBef>
                <a:spcPts val="0"/>
              </a:spcBef>
              <a:defRPr strike="noStrike" u="none" b="0" cap="none" baseline="0" sz="1800" i="0">
                <a:solidFill>
                  <a:schemeClr val="lt1"/>
                </a:solidFill>
                <a:latin typeface="Times New Roman"/>
                <a:ea typeface="Times New Roman"/>
                <a:cs typeface="Times New Roman"/>
                <a:sym typeface="Times New Roman"/>
              </a:defRPr>
            </a:lvl9pPr>
          </a:lstStyle>
          <a:p/>
        </p:txBody>
      </p:sp>
      <p:sp>
        <p:nvSpPr>
          <p:cNvPr id="54" name="Shape 54"/>
          <p:cNvSpPr txBox="1"/>
          <p:nvPr>
            <p:ph idx="11" type="ftr"/>
          </p:nvPr>
        </p:nvSpPr>
        <p:spPr>
          <a:xfrm>
            <a:off y="4686300" x="3124200"/>
            <a:ext cy="342899" cx="2895600"/>
          </a:xfrm>
          <a:prstGeom prst="rect">
            <a:avLst/>
          </a:prstGeom>
          <a:noFill/>
          <a:ln>
            <a:noFill/>
          </a:ln>
        </p:spPr>
        <p:txBody>
          <a:bodyPr bIns="91425" rIns="91425" lIns="91425" tIns="91425" anchor="t" anchorCtr="0"/>
          <a:lstStyle>
            <a:lvl1pPr algn="ctr" rtl="0" marR="0" indent="0" marL="0">
              <a:spcBef>
                <a:spcPts val="700"/>
              </a:spcBef>
              <a:defRPr strike="noStrike" u="none" b="0" cap="none" baseline="0" sz="1400" i="0">
                <a:solidFill>
                  <a:schemeClr val="lt1"/>
                </a:solidFill>
                <a:latin typeface="Times New Roman"/>
                <a:ea typeface="Times New Roman"/>
                <a:cs typeface="Times New Roman"/>
                <a:sym typeface="Times New Roman"/>
              </a:defRPr>
            </a:lvl1pPr>
            <a:lvl2pPr algn="l" rtl="0" marR="0" indent="0" marL="457200">
              <a:spcBef>
                <a:spcPts val="0"/>
              </a:spcBef>
              <a:defRPr strike="noStrike" u="none" b="0" cap="none" baseline="0" sz="1800" i="0">
                <a:solidFill>
                  <a:schemeClr val="lt1"/>
                </a:solidFill>
                <a:latin typeface="Times New Roman"/>
                <a:ea typeface="Times New Roman"/>
                <a:cs typeface="Times New Roman"/>
                <a:sym typeface="Times New Roman"/>
              </a:defRPr>
            </a:lvl2pPr>
            <a:lvl3pPr algn="l" rtl="0" marR="0" indent="0" marL="914400">
              <a:spcBef>
                <a:spcPts val="0"/>
              </a:spcBef>
              <a:defRPr strike="noStrike" u="none" b="0" cap="none" baseline="0" sz="1800" i="0">
                <a:solidFill>
                  <a:schemeClr val="lt1"/>
                </a:solidFill>
                <a:latin typeface="Times New Roman"/>
                <a:ea typeface="Times New Roman"/>
                <a:cs typeface="Times New Roman"/>
                <a:sym typeface="Times New Roman"/>
              </a:defRPr>
            </a:lvl3pPr>
            <a:lvl4pPr algn="l" rtl="0" marR="0" indent="0" marL="1371600">
              <a:spcBef>
                <a:spcPts val="0"/>
              </a:spcBef>
              <a:defRPr strike="noStrike" u="none" b="0" cap="none" baseline="0" sz="1800" i="0">
                <a:solidFill>
                  <a:schemeClr val="lt1"/>
                </a:solidFill>
                <a:latin typeface="Times New Roman"/>
                <a:ea typeface="Times New Roman"/>
                <a:cs typeface="Times New Roman"/>
                <a:sym typeface="Times New Roman"/>
              </a:defRPr>
            </a:lvl4pPr>
            <a:lvl5pPr algn="l" rtl="0" marR="0" indent="0" marL="1828800">
              <a:spcBef>
                <a:spcPts val="0"/>
              </a:spcBef>
              <a:defRPr strike="noStrike" u="none" b="0" cap="none" baseline="0" sz="1800" i="0">
                <a:solidFill>
                  <a:schemeClr val="lt1"/>
                </a:solidFill>
                <a:latin typeface="Times New Roman"/>
                <a:ea typeface="Times New Roman"/>
                <a:cs typeface="Times New Roman"/>
                <a:sym typeface="Times New Roman"/>
              </a:defRPr>
            </a:lvl5pPr>
            <a:lvl6pPr algn="l" rtl="0" marR="0" indent="0" marL="2286000">
              <a:spcBef>
                <a:spcPts val="0"/>
              </a:spcBef>
              <a:defRPr strike="noStrike" u="none" b="0" cap="none" baseline="0" sz="1800" i="0">
                <a:solidFill>
                  <a:schemeClr val="lt1"/>
                </a:solidFill>
                <a:latin typeface="Times New Roman"/>
                <a:ea typeface="Times New Roman"/>
                <a:cs typeface="Times New Roman"/>
                <a:sym typeface="Times New Roman"/>
              </a:defRPr>
            </a:lvl6pPr>
            <a:lvl7pPr algn="l" rtl="0" marR="0" indent="0" marL="2743200">
              <a:spcBef>
                <a:spcPts val="0"/>
              </a:spcBef>
              <a:defRPr strike="noStrike" u="none" b="0" cap="none" baseline="0" sz="1800" i="0">
                <a:solidFill>
                  <a:schemeClr val="lt1"/>
                </a:solidFill>
                <a:latin typeface="Times New Roman"/>
                <a:ea typeface="Times New Roman"/>
                <a:cs typeface="Times New Roman"/>
                <a:sym typeface="Times New Roman"/>
              </a:defRPr>
            </a:lvl7pPr>
            <a:lvl8pPr algn="l" rtl="0" marR="0" indent="0" marL="3200400">
              <a:spcBef>
                <a:spcPts val="0"/>
              </a:spcBef>
              <a:defRPr strike="noStrike" u="none" b="0" cap="none" baseline="0" sz="1800" i="0">
                <a:solidFill>
                  <a:schemeClr val="lt1"/>
                </a:solidFill>
                <a:latin typeface="Times New Roman"/>
                <a:ea typeface="Times New Roman"/>
                <a:cs typeface="Times New Roman"/>
                <a:sym typeface="Times New Roman"/>
              </a:defRPr>
            </a:lvl8pPr>
            <a:lvl9pPr algn="l" rtl="0" marR="0" indent="0" marL="3657600">
              <a:spcBef>
                <a:spcPts val="0"/>
              </a:spcBef>
              <a:defRPr strike="noStrike" u="none" b="0" cap="none" baseline="0" sz="1800" i="0">
                <a:solidFill>
                  <a:schemeClr val="lt1"/>
                </a:solidFill>
                <a:latin typeface="Times New Roman"/>
                <a:ea typeface="Times New Roman"/>
                <a:cs typeface="Times New Roman"/>
                <a:sym typeface="Times New Roman"/>
              </a:defRPr>
            </a:lvl9pPr>
          </a:lstStyle>
          <a:p/>
        </p:txBody>
      </p:sp>
      <p:sp>
        <p:nvSpPr>
          <p:cNvPr id="55" name="Shape 55"/>
          <p:cNvSpPr txBox="1"/>
          <p:nvPr>
            <p:ph idx="12" type="sldNum"/>
          </p:nvPr>
        </p:nvSpPr>
        <p:spPr>
          <a:xfrm>
            <a:off y="4686300" x="6553200"/>
            <a:ext cy="342899" cx="1904999"/>
          </a:xfrm>
          <a:prstGeom prst="rect">
            <a:avLst/>
          </a:prstGeom>
          <a:noFill/>
          <a:ln>
            <a:noFill/>
          </a:ln>
        </p:spPr>
        <p:txBody>
          <a:bodyPr bIns="91425" rIns="91425" lIns="91425" tIns="91425" anchor="t" anchorCtr="0">
            <a:noAutofit/>
          </a:bodyPr>
          <a:lstStyle/>
          <a:p>
            <a:pPr lvl="0" indent="-88900" marL="0">
              <a:spcBef>
                <a:spcPts val="0"/>
              </a:spcBef>
              <a:buClr>
                <a:srgbClr val="000000"/>
              </a:buClr>
              <a:buFont typeface="Arial"/>
              <a:buChar char="●"/>
            </a:pPr>
            <a:r>
              <a:t/>
            </a:r>
            <a:endParaRPr strike="noStrike" u="none" b="0" cap="none" baseline="0" sz="1400" i="0">
              <a:solidFill>
                <a:schemeClr val="lt1"/>
              </a:solidFill>
              <a:latin typeface="Times New Roman"/>
              <a:ea typeface="Times New Roman"/>
              <a:cs typeface="Times New Roman"/>
              <a:sym typeface="Times New Roman"/>
            </a:endParaRPr>
          </a:p>
          <a:p>
            <a:pPr lvl="1" indent="-88900" marL="457200">
              <a:spcBef>
                <a:spcPts val="0"/>
              </a:spcBef>
              <a:buClr>
                <a:srgbClr val="000000"/>
              </a:buClr>
              <a:buFont typeface="Courier New"/>
              <a:buChar char="o"/>
            </a:pPr>
            <a:r>
              <a:t/>
            </a:r>
            <a:endParaRPr strike="noStrike" u="none" b="0" cap="none" baseline="0" sz="1800" i="0">
              <a:solidFill>
                <a:schemeClr val="lt1"/>
              </a:solidFill>
              <a:latin typeface="Times New Roman"/>
              <a:ea typeface="Times New Roman"/>
              <a:cs typeface="Times New Roman"/>
              <a:sym typeface="Times New Roman"/>
            </a:endParaRPr>
          </a:p>
          <a:p>
            <a:pPr lvl="2" indent="-88900" marL="914400">
              <a:spcBef>
                <a:spcPts val="0"/>
              </a:spcBef>
              <a:buClr>
                <a:srgbClr val="000000"/>
              </a:buClr>
              <a:buFont typeface="Wingdings"/>
              <a:buChar char="§"/>
            </a:pPr>
            <a:r>
              <a:t/>
            </a:r>
            <a:endParaRPr strike="noStrike" u="none" b="0" cap="none" baseline="0" sz="1800" i="0">
              <a:solidFill>
                <a:schemeClr val="lt1"/>
              </a:solidFill>
              <a:latin typeface="Times New Roman"/>
              <a:ea typeface="Times New Roman"/>
              <a:cs typeface="Times New Roman"/>
              <a:sym typeface="Times New Roman"/>
            </a:endParaRPr>
          </a:p>
          <a:p>
            <a:pPr lvl="3" indent="-88900" marL="1371600">
              <a:spcBef>
                <a:spcPts val="0"/>
              </a:spcBef>
              <a:buClr>
                <a:srgbClr val="000000"/>
              </a:buClr>
              <a:buFont typeface="Arial"/>
              <a:buChar char="●"/>
            </a:pPr>
            <a:r>
              <a:t/>
            </a:r>
            <a:endParaRPr strike="noStrike" u="none" b="0" cap="none" baseline="0" sz="1800" i="0">
              <a:solidFill>
                <a:schemeClr val="lt1"/>
              </a:solidFill>
              <a:latin typeface="Times New Roman"/>
              <a:ea typeface="Times New Roman"/>
              <a:cs typeface="Times New Roman"/>
              <a:sym typeface="Times New Roman"/>
            </a:endParaRPr>
          </a:p>
          <a:p>
            <a:pPr lvl="4" indent="-88900" marL="1828800">
              <a:spcBef>
                <a:spcPts val="0"/>
              </a:spcBef>
              <a:buClr>
                <a:srgbClr val="000000"/>
              </a:buClr>
              <a:buFont typeface="Courier New"/>
              <a:buChar char="o"/>
            </a:pPr>
            <a:r>
              <a:t/>
            </a:r>
            <a:endParaRPr strike="noStrike" u="none" b="0" cap="none" baseline="0" sz="1800" i="0">
              <a:solidFill>
                <a:schemeClr val="lt1"/>
              </a:solidFill>
              <a:latin typeface="Times New Roman"/>
              <a:ea typeface="Times New Roman"/>
              <a:cs typeface="Times New Roman"/>
              <a:sym typeface="Times New Roman"/>
            </a:endParaRPr>
          </a:p>
          <a:p>
            <a:pPr lvl="5" indent="-88900" marL="2286000">
              <a:spcBef>
                <a:spcPts val="0"/>
              </a:spcBef>
              <a:buClr>
                <a:srgbClr val="000000"/>
              </a:buClr>
              <a:buFont typeface="Wingdings"/>
              <a:buChar char="§"/>
            </a:pPr>
            <a:r>
              <a:t/>
            </a:r>
            <a:endParaRPr strike="noStrike" u="none" b="0" cap="none" baseline="0" sz="1800" i="0">
              <a:solidFill>
                <a:schemeClr val="lt1"/>
              </a:solidFill>
              <a:latin typeface="Times New Roman"/>
              <a:ea typeface="Times New Roman"/>
              <a:cs typeface="Times New Roman"/>
              <a:sym typeface="Times New Roman"/>
            </a:endParaRPr>
          </a:p>
          <a:p>
            <a:pPr lvl="6" indent="-88900" marL="2743200">
              <a:spcBef>
                <a:spcPts val="0"/>
              </a:spcBef>
              <a:buClr>
                <a:srgbClr val="000000"/>
              </a:buClr>
              <a:buFont typeface="Arial"/>
              <a:buChar char="●"/>
            </a:pPr>
            <a:r>
              <a:t/>
            </a:r>
            <a:endParaRPr strike="noStrike" u="none" b="0" cap="none" baseline="0" sz="1800" i="0">
              <a:solidFill>
                <a:schemeClr val="lt1"/>
              </a:solidFill>
              <a:latin typeface="Times New Roman"/>
              <a:ea typeface="Times New Roman"/>
              <a:cs typeface="Times New Roman"/>
              <a:sym typeface="Times New Roman"/>
            </a:endParaRPr>
          </a:p>
          <a:p>
            <a:pPr lvl="7" indent="-88900" marL="3200400">
              <a:spcBef>
                <a:spcPts val="0"/>
              </a:spcBef>
              <a:buClr>
                <a:srgbClr val="000000"/>
              </a:buClr>
              <a:buFont typeface="Courier New"/>
              <a:buChar char="o"/>
            </a:pPr>
            <a:r>
              <a:t/>
            </a:r>
            <a:endParaRPr strike="noStrike" u="none" b="0" cap="none" baseline="0" sz="1800" i="0">
              <a:solidFill>
                <a:schemeClr val="lt1"/>
              </a:solidFill>
              <a:latin typeface="Times New Roman"/>
              <a:ea typeface="Times New Roman"/>
              <a:cs typeface="Times New Roman"/>
              <a:sym typeface="Times New Roman"/>
            </a:endParaRPr>
          </a:p>
          <a:p>
            <a:pPr lvl="8" indent="-88900" marL="3657600">
              <a:spcBef>
                <a:spcPts val="0"/>
              </a:spcBef>
              <a:buClr>
                <a:srgbClr val="000000"/>
              </a:buClr>
              <a:buFont typeface="Wingdings"/>
              <a:buChar char="§"/>
            </a:pPr>
            <a:r>
              <a:t/>
            </a:r>
            <a:endParaRPr strike="noStrike" u="none" b="0" cap="none" baseline="0" sz="1800" i="0">
              <a:solidFill>
                <a:schemeClr val="lt1"/>
              </a:solidFill>
              <a:latin typeface="Times New Roman"/>
              <a:ea typeface="Times New Roman"/>
              <a:cs typeface="Times New Roman"/>
              <a:sym typeface="Times New Roman"/>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Section Header">
    <p:spTree>
      <p:nvGrpSpPr>
        <p:cNvPr id="56" name="Shape 56"/>
        <p:cNvGrpSpPr/>
        <p:nvPr/>
      </p:nvGrpSpPr>
      <p:grpSpPr>
        <a:xfrm>
          <a:off y="0" x="0"/>
          <a:ext cy="0" cx="0"/>
          <a:chOff y="0" x="0"/>
          <a:chExt cy="0" cx="0"/>
        </a:xfrm>
      </p:grpSpPr>
      <p:sp>
        <p:nvSpPr>
          <p:cNvPr id="57" name="Shape 57"/>
          <p:cNvSpPr txBox="1"/>
          <p:nvPr>
            <p:ph type="title"/>
          </p:nvPr>
        </p:nvSpPr>
        <p:spPr>
          <a:xfrm>
            <a:off y="3305175" x="722312"/>
            <a:ext cy="1021499" cx="7772400"/>
          </a:xfrm>
          <a:prstGeom prst="rect">
            <a:avLst/>
          </a:prstGeom>
          <a:noFill/>
          <a:ln>
            <a:noFill/>
          </a:ln>
        </p:spPr>
        <p:txBody>
          <a:bodyPr bIns="91425" rIns="91425" lIns="91425" tIns="91425" anchor="t" anchorCtr="0"/>
          <a:lstStyle>
            <a:lvl1pPr algn="l" rtl="0">
              <a:spcBef>
                <a:spcPts val="0"/>
              </a:spcBef>
              <a:defRPr b="1" cap="small" sz="4000"/>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p:txBody>
      </p:sp>
      <p:sp>
        <p:nvSpPr>
          <p:cNvPr id="58" name="Shape 58"/>
          <p:cNvSpPr txBox="1"/>
          <p:nvPr>
            <p:ph idx="1" type="body"/>
          </p:nvPr>
        </p:nvSpPr>
        <p:spPr>
          <a:xfrm>
            <a:off y="2180034" x="722312"/>
            <a:ext cy="1125000" cx="7772400"/>
          </a:xfrm>
          <a:prstGeom prst="rect">
            <a:avLst/>
          </a:prstGeom>
          <a:noFill/>
          <a:ln>
            <a:noFill/>
          </a:ln>
        </p:spPr>
        <p:txBody>
          <a:bodyPr bIns="91425" rIns="91425" lIns="91425" tIns="91425" anchor="b" anchorCtr="0"/>
          <a:lstStyle>
            <a:lvl1pPr rtl="0" indent="0" marL="0">
              <a:spcBef>
                <a:spcPts val="0"/>
              </a:spcBef>
              <a:buFont typeface="Times New Roman"/>
              <a:buNone/>
              <a:defRPr sz="2000"/>
            </a:lvl1pPr>
            <a:lvl2pPr rtl="0" indent="0" marL="457200">
              <a:spcBef>
                <a:spcPts val="0"/>
              </a:spcBef>
              <a:buFont typeface="Times New Roman"/>
              <a:buNone/>
              <a:defRPr sz="1800"/>
            </a:lvl2pPr>
            <a:lvl3pPr rtl="0" indent="0" marL="914400">
              <a:spcBef>
                <a:spcPts val="0"/>
              </a:spcBef>
              <a:buFont typeface="Times New Roman"/>
              <a:buNone/>
              <a:defRPr sz="1600"/>
            </a:lvl3pPr>
            <a:lvl4pPr rtl="0" indent="0" marL="1371600">
              <a:spcBef>
                <a:spcPts val="0"/>
              </a:spcBef>
              <a:buFont typeface="Times New Roman"/>
              <a:buNone/>
              <a:defRPr sz="1400"/>
            </a:lvl4pPr>
            <a:lvl5pPr rtl="0" indent="0" marL="1828800">
              <a:spcBef>
                <a:spcPts val="0"/>
              </a:spcBef>
              <a:buFont typeface="Times New Roman"/>
              <a:buNone/>
              <a:defRPr sz="1400"/>
            </a:lvl5pPr>
            <a:lvl6pPr rtl="0" indent="0" marL="2286000">
              <a:spcBef>
                <a:spcPts val="0"/>
              </a:spcBef>
              <a:buFont typeface="Times New Roman"/>
              <a:buNone/>
              <a:defRPr sz="1400"/>
            </a:lvl6pPr>
            <a:lvl7pPr rtl="0" indent="0" marL="2743200">
              <a:spcBef>
                <a:spcPts val="0"/>
              </a:spcBef>
              <a:buFont typeface="Times New Roman"/>
              <a:buNone/>
              <a:defRPr sz="1400"/>
            </a:lvl7pPr>
            <a:lvl8pPr rtl="0" indent="0" marL="3200400">
              <a:spcBef>
                <a:spcPts val="0"/>
              </a:spcBef>
              <a:buFont typeface="Times New Roman"/>
              <a:buNone/>
              <a:defRPr sz="1400"/>
            </a:lvl8pPr>
            <a:lvl9pPr rtl="0" indent="0" marL="3657600">
              <a:spcBef>
                <a:spcPts val="0"/>
              </a:spcBef>
              <a:buFont typeface="Times New Roman"/>
              <a:buNone/>
              <a:defRPr sz="1400"/>
            </a:lvl9pPr>
          </a:lstStyle>
          <a:p/>
        </p:txBody>
      </p:sp>
      <p:sp>
        <p:nvSpPr>
          <p:cNvPr id="59" name="Shape 59"/>
          <p:cNvSpPr txBox="1"/>
          <p:nvPr>
            <p:ph idx="10" type="dt"/>
          </p:nvPr>
        </p:nvSpPr>
        <p:spPr>
          <a:xfrm>
            <a:off y="4686300" x="685800"/>
            <a:ext cy="342899" cx="1904999"/>
          </a:xfrm>
          <a:prstGeom prst="rect">
            <a:avLst/>
          </a:prstGeom>
          <a:noFill/>
          <a:ln>
            <a:noFill/>
          </a:ln>
        </p:spPr>
        <p:txBody>
          <a:bodyPr bIns="91425" rIns="91425" lIns="91425" tIns="91425" anchor="t" anchorCtr="0"/>
          <a:lstStyle>
            <a:lvl1pPr algn="l" rtl="0" marR="0" indent="0" marL="0">
              <a:spcBef>
                <a:spcPts val="700"/>
              </a:spcBef>
              <a:defRPr strike="noStrike" u="none" b="0" cap="none" baseline="0" sz="1400" i="0">
                <a:solidFill>
                  <a:schemeClr val="lt1"/>
                </a:solidFill>
                <a:latin typeface="Times New Roman"/>
                <a:ea typeface="Times New Roman"/>
                <a:cs typeface="Times New Roman"/>
                <a:sym typeface="Times New Roman"/>
              </a:defRPr>
            </a:lvl1pPr>
            <a:lvl2pPr algn="l" rtl="0" marR="0" indent="0" marL="457200">
              <a:spcBef>
                <a:spcPts val="0"/>
              </a:spcBef>
              <a:defRPr strike="noStrike" u="none" b="0" cap="none" baseline="0" sz="1800" i="0">
                <a:solidFill>
                  <a:schemeClr val="lt1"/>
                </a:solidFill>
                <a:latin typeface="Times New Roman"/>
                <a:ea typeface="Times New Roman"/>
                <a:cs typeface="Times New Roman"/>
                <a:sym typeface="Times New Roman"/>
              </a:defRPr>
            </a:lvl2pPr>
            <a:lvl3pPr algn="l" rtl="0" marR="0" indent="0" marL="914400">
              <a:spcBef>
                <a:spcPts val="0"/>
              </a:spcBef>
              <a:defRPr strike="noStrike" u="none" b="0" cap="none" baseline="0" sz="1800" i="0">
                <a:solidFill>
                  <a:schemeClr val="lt1"/>
                </a:solidFill>
                <a:latin typeface="Times New Roman"/>
                <a:ea typeface="Times New Roman"/>
                <a:cs typeface="Times New Roman"/>
                <a:sym typeface="Times New Roman"/>
              </a:defRPr>
            </a:lvl3pPr>
            <a:lvl4pPr algn="l" rtl="0" marR="0" indent="0" marL="1371600">
              <a:spcBef>
                <a:spcPts val="0"/>
              </a:spcBef>
              <a:defRPr strike="noStrike" u="none" b="0" cap="none" baseline="0" sz="1800" i="0">
                <a:solidFill>
                  <a:schemeClr val="lt1"/>
                </a:solidFill>
                <a:latin typeface="Times New Roman"/>
                <a:ea typeface="Times New Roman"/>
                <a:cs typeface="Times New Roman"/>
                <a:sym typeface="Times New Roman"/>
              </a:defRPr>
            </a:lvl4pPr>
            <a:lvl5pPr algn="l" rtl="0" marR="0" indent="0" marL="1828800">
              <a:spcBef>
                <a:spcPts val="0"/>
              </a:spcBef>
              <a:defRPr strike="noStrike" u="none" b="0" cap="none" baseline="0" sz="1800" i="0">
                <a:solidFill>
                  <a:schemeClr val="lt1"/>
                </a:solidFill>
                <a:latin typeface="Times New Roman"/>
                <a:ea typeface="Times New Roman"/>
                <a:cs typeface="Times New Roman"/>
                <a:sym typeface="Times New Roman"/>
              </a:defRPr>
            </a:lvl5pPr>
            <a:lvl6pPr algn="l" rtl="0" marR="0" indent="0" marL="2286000">
              <a:spcBef>
                <a:spcPts val="0"/>
              </a:spcBef>
              <a:defRPr strike="noStrike" u="none" b="0" cap="none" baseline="0" sz="1800" i="0">
                <a:solidFill>
                  <a:schemeClr val="lt1"/>
                </a:solidFill>
                <a:latin typeface="Times New Roman"/>
                <a:ea typeface="Times New Roman"/>
                <a:cs typeface="Times New Roman"/>
                <a:sym typeface="Times New Roman"/>
              </a:defRPr>
            </a:lvl6pPr>
            <a:lvl7pPr algn="l" rtl="0" marR="0" indent="0" marL="2743200">
              <a:spcBef>
                <a:spcPts val="0"/>
              </a:spcBef>
              <a:defRPr strike="noStrike" u="none" b="0" cap="none" baseline="0" sz="1800" i="0">
                <a:solidFill>
                  <a:schemeClr val="lt1"/>
                </a:solidFill>
                <a:latin typeface="Times New Roman"/>
                <a:ea typeface="Times New Roman"/>
                <a:cs typeface="Times New Roman"/>
                <a:sym typeface="Times New Roman"/>
              </a:defRPr>
            </a:lvl7pPr>
            <a:lvl8pPr algn="l" rtl="0" marR="0" indent="0" marL="3200400">
              <a:spcBef>
                <a:spcPts val="0"/>
              </a:spcBef>
              <a:defRPr strike="noStrike" u="none" b="0" cap="none" baseline="0" sz="1800" i="0">
                <a:solidFill>
                  <a:schemeClr val="lt1"/>
                </a:solidFill>
                <a:latin typeface="Times New Roman"/>
                <a:ea typeface="Times New Roman"/>
                <a:cs typeface="Times New Roman"/>
                <a:sym typeface="Times New Roman"/>
              </a:defRPr>
            </a:lvl8pPr>
            <a:lvl9pPr algn="l" rtl="0" marR="0" indent="0" marL="3657600">
              <a:spcBef>
                <a:spcPts val="0"/>
              </a:spcBef>
              <a:defRPr strike="noStrike" u="none" b="0" cap="none" baseline="0" sz="1800" i="0">
                <a:solidFill>
                  <a:schemeClr val="lt1"/>
                </a:solidFill>
                <a:latin typeface="Times New Roman"/>
                <a:ea typeface="Times New Roman"/>
                <a:cs typeface="Times New Roman"/>
                <a:sym typeface="Times New Roman"/>
              </a:defRPr>
            </a:lvl9pPr>
          </a:lstStyle>
          <a:p/>
        </p:txBody>
      </p:sp>
      <p:sp>
        <p:nvSpPr>
          <p:cNvPr id="60" name="Shape 60"/>
          <p:cNvSpPr txBox="1"/>
          <p:nvPr>
            <p:ph idx="11" type="ftr"/>
          </p:nvPr>
        </p:nvSpPr>
        <p:spPr>
          <a:xfrm>
            <a:off y="4686300" x="3124200"/>
            <a:ext cy="342899" cx="2895600"/>
          </a:xfrm>
          <a:prstGeom prst="rect">
            <a:avLst/>
          </a:prstGeom>
          <a:noFill/>
          <a:ln>
            <a:noFill/>
          </a:ln>
        </p:spPr>
        <p:txBody>
          <a:bodyPr bIns="91425" rIns="91425" lIns="91425" tIns="91425" anchor="t" anchorCtr="0"/>
          <a:lstStyle>
            <a:lvl1pPr algn="ctr" rtl="0" marR="0" indent="0" marL="0">
              <a:spcBef>
                <a:spcPts val="700"/>
              </a:spcBef>
              <a:defRPr strike="noStrike" u="none" b="0" cap="none" baseline="0" sz="1400" i="0">
                <a:solidFill>
                  <a:schemeClr val="lt1"/>
                </a:solidFill>
                <a:latin typeface="Times New Roman"/>
                <a:ea typeface="Times New Roman"/>
                <a:cs typeface="Times New Roman"/>
                <a:sym typeface="Times New Roman"/>
              </a:defRPr>
            </a:lvl1pPr>
            <a:lvl2pPr algn="l" rtl="0" marR="0" indent="0" marL="457200">
              <a:spcBef>
                <a:spcPts val="0"/>
              </a:spcBef>
              <a:defRPr strike="noStrike" u="none" b="0" cap="none" baseline="0" sz="1800" i="0">
                <a:solidFill>
                  <a:schemeClr val="lt1"/>
                </a:solidFill>
                <a:latin typeface="Times New Roman"/>
                <a:ea typeface="Times New Roman"/>
                <a:cs typeface="Times New Roman"/>
                <a:sym typeface="Times New Roman"/>
              </a:defRPr>
            </a:lvl2pPr>
            <a:lvl3pPr algn="l" rtl="0" marR="0" indent="0" marL="914400">
              <a:spcBef>
                <a:spcPts val="0"/>
              </a:spcBef>
              <a:defRPr strike="noStrike" u="none" b="0" cap="none" baseline="0" sz="1800" i="0">
                <a:solidFill>
                  <a:schemeClr val="lt1"/>
                </a:solidFill>
                <a:latin typeface="Times New Roman"/>
                <a:ea typeface="Times New Roman"/>
                <a:cs typeface="Times New Roman"/>
                <a:sym typeface="Times New Roman"/>
              </a:defRPr>
            </a:lvl3pPr>
            <a:lvl4pPr algn="l" rtl="0" marR="0" indent="0" marL="1371600">
              <a:spcBef>
                <a:spcPts val="0"/>
              </a:spcBef>
              <a:defRPr strike="noStrike" u="none" b="0" cap="none" baseline="0" sz="1800" i="0">
                <a:solidFill>
                  <a:schemeClr val="lt1"/>
                </a:solidFill>
                <a:latin typeface="Times New Roman"/>
                <a:ea typeface="Times New Roman"/>
                <a:cs typeface="Times New Roman"/>
                <a:sym typeface="Times New Roman"/>
              </a:defRPr>
            </a:lvl4pPr>
            <a:lvl5pPr algn="l" rtl="0" marR="0" indent="0" marL="1828800">
              <a:spcBef>
                <a:spcPts val="0"/>
              </a:spcBef>
              <a:defRPr strike="noStrike" u="none" b="0" cap="none" baseline="0" sz="1800" i="0">
                <a:solidFill>
                  <a:schemeClr val="lt1"/>
                </a:solidFill>
                <a:latin typeface="Times New Roman"/>
                <a:ea typeface="Times New Roman"/>
                <a:cs typeface="Times New Roman"/>
                <a:sym typeface="Times New Roman"/>
              </a:defRPr>
            </a:lvl5pPr>
            <a:lvl6pPr algn="l" rtl="0" marR="0" indent="0" marL="2286000">
              <a:spcBef>
                <a:spcPts val="0"/>
              </a:spcBef>
              <a:defRPr strike="noStrike" u="none" b="0" cap="none" baseline="0" sz="1800" i="0">
                <a:solidFill>
                  <a:schemeClr val="lt1"/>
                </a:solidFill>
                <a:latin typeface="Times New Roman"/>
                <a:ea typeface="Times New Roman"/>
                <a:cs typeface="Times New Roman"/>
                <a:sym typeface="Times New Roman"/>
              </a:defRPr>
            </a:lvl6pPr>
            <a:lvl7pPr algn="l" rtl="0" marR="0" indent="0" marL="2743200">
              <a:spcBef>
                <a:spcPts val="0"/>
              </a:spcBef>
              <a:defRPr strike="noStrike" u="none" b="0" cap="none" baseline="0" sz="1800" i="0">
                <a:solidFill>
                  <a:schemeClr val="lt1"/>
                </a:solidFill>
                <a:latin typeface="Times New Roman"/>
                <a:ea typeface="Times New Roman"/>
                <a:cs typeface="Times New Roman"/>
                <a:sym typeface="Times New Roman"/>
              </a:defRPr>
            </a:lvl7pPr>
            <a:lvl8pPr algn="l" rtl="0" marR="0" indent="0" marL="3200400">
              <a:spcBef>
                <a:spcPts val="0"/>
              </a:spcBef>
              <a:defRPr strike="noStrike" u="none" b="0" cap="none" baseline="0" sz="1800" i="0">
                <a:solidFill>
                  <a:schemeClr val="lt1"/>
                </a:solidFill>
                <a:latin typeface="Times New Roman"/>
                <a:ea typeface="Times New Roman"/>
                <a:cs typeface="Times New Roman"/>
                <a:sym typeface="Times New Roman"/>
              </a:defRPr>
            </a:lvl8pPr>
            <a:lvl9pPr algn="l" rtl="0" marR="0" indent="0" marL="3657600">
              <a:spcBef>
                <a:spcPts val="0"/>
              </a:spcBef>
              <a:defRPr strike="noStrike" u="none" b="0" cap="none" baseline="0" sz="1800" i="0">
                <a:solidFill>
                  <a:schemeClr val="lt1"/>
                </a:solidFill>
                <a:latin typeface="Times New Roman"/>
                <a:ea typeface="Times New Roman"/>
                <a:cs typeface="Times New Roman"/>
                <a:sym typeface="Times New Roman"/>
              </a:defRPr>
            </a:lvl9pPr>
          </a:lstStyle>
          <a:p/>
        </p:txBody>
      </p:sp>
      <p:sp>
        <p:nvSpPr>
          <p:cNvPr id="61" name="Shape 61"/>
          <p:cNvSpPr txBox="1"/>
          <p:nvPr>
            <p:ph idx="12" type="sldNum"/>
          </p:nvPr>
        </p:nvSpPr>
        <p:spPr>
          <a:xfrm>
            <a:off y="4686300" x="6553200"/>
            <a:ext cy="342899" cx="1904999"/>
          </a:xfrm>
          <a:prstGeom prst="rect">
            <a:avLst/>
          </a:prstGeom>
          <a:noFill/>
          <a:ln>
            <a:noFill/>
          </a:ln>
        </p:spPr>
        <p:txBody>
          <a:bodyPr bIns="91425" rIns="91425" lIns="91425" tIns="91425" anchor="t" anchorCtr="0">
            <a:noAutofit/>
          </a:bodyPr>
          <a:lstStyle/>
          <a:p>
            <a:pPr lvl="0" indent="-88900" marL="0">
              <a:spcBef>
                <a:spcPts val="0"/>
              </a:spcBef>
              <a:buClr>
                <a:srgbClr val="000000"/>
              </a:buClr>
              <a:buFont typeface="Arial"/>
              <a:buChar char="●"/>
            </a:pPr>
            <a:r>
              <a:t/>
            </a:r>
            <a:endParaRPr strike="noStrike" u="none" b="0" cap="none" baseline="0" sz="1400" i="0">
              <a:solidFill>
                <a:schemeClr val="lt1"/>
              </a:solidFill>
              <a:latin typeface="Times New Roman"/>
              <a:ea typeface="Times New Roman"/>
              <a:cs typeface="Times New Roman"/>
              <a:sym typeface="Times New Roman"/>
            </a:endParaRPr>
          </a:p>
          <a:p>
            <a:pPr lvl="1" indent="-88900" marL="457200">
              <a:spcBef>
                <a:spcPts val="0"/>
              </a:spcBef>
              <a:buClr>
                <a:srgbClr val="000000"/>
              </a:buClr>
              <a:buFont typeface="Courier New"/>
              <a:buChar char="o"/>
            </a:pPr>
            <a:r>
              <a:t/>
            </a:r>
            <a:endParaRPr strike="noStrike" u="none" b="0" cap="none" baseline="0" sz="1800" i="0">
              <a:solidFill>
                <a:schemeClr val="lt1"/>
              </a:solidFill>
              <a:latin typeface="Times New Roman"/>
              <a:ea typeface="Times New Roman"/>
              <a:cs typeface="Times New Roman"/>
              <a:sym typeface="Times New Roman"/>
            </a:endParaRPr>
          </a:p>
          <a:p>
            <a:pPr lvl="2" indent="-88900" marL="914400">
              <a:spcBef>
                <a:spcPts val="0"/>
              </a:spcBef>
              <a:buClr>
                <a:srgbClr val="000000"/>
              </a:buClr>
              <a:buFont typeface="Wingdings"/>
              <a:buChar char="§"/>
            </a:pPr>
            <a:r>
              <a:t/>
            </a:r>
            <a:endParaRPr strike="noStrike" u="none" b="0" cap="none" baseline="0" sz="1800" i="0">
              <a:solidFill>
                <a:schemeClr val="lt1"/>
              </a:solidFill>
              <a:latin typeface="Times New Roman"/>
              <a:ea typeface="Times New Roman"/>
              <a:cs typeface="Times New Roman"/>
              <a:sym typeface="Times New Roman"/>
            </a:endParaRPr>
          </a:p>
          <a:p>
            <a:pPr lvl="3" indent="-88900" marL="1371600">
              <a:spcBef>
                <a:spcPts val="0"/>
              </a:spcBef>
              <a:buClr>
                <a:srgbClr val="000000"/>
              </a:buClr>
              <a:buFont typeface="Arial"/>
              <a:buChar char="●"/>
            </a:pPr>
            <a:r>
              <a:t/>
            </a:r>
            <a:endParaRPr strike="noStrike" u="none" b="0" cap="none" baseline="0" sz="1800" i="0">
              <a:solidFill>
                <a:schemeClr val="lt1"/>
              </a:solidFill>
              <a:latin typeface="Times New Roman"/>
              <a:ea typeface="Times New Roman"/>
              <a:cs typeface="Times New Roman"/>
              <a:sym typeface="Times New Roman"/>
            </a:endParaRPr>
          </a:p>
          <a:p>
            <a:pPr lvl="4" indent="-88900" marL="1828800">
              <a:spcBef>
                <a:spcPts val="0"/>
              </a:spcBef>
              <a:buClr>
                <a:srgbClr val="000000"/>
              </a:buClr>
              <a:buFont typeface="Courier New"/>
              <a:buChar char="o"/>
            </a:pPr>
            <a:r>
              <a:t/>
            </a:r>
            <a:endParaRPr strike="noStrike" u="none" b="0" cap="none" baseline="0" sz="1800" i="0">
              <a:solidFill>
                <a:schemeClr val="lt1"/>
              </a:solidFill>
              <a:latin typeface="Times New Roman"/>
              <a:ea typeface="Times New Roman"/>
              <a:cs typeface="Times New Roman"/>
              <a:sym typeface="Times New Roman"/>
            </a:endParaRPr>
          </a:p>
          <a:p>
            <a:pPr lvl="5" indent="-88900" marL="2286000">
              <a:spcBef>
                <a:spcPts val="0"/>
              </a:spcBef>
              <a:buClr>
                <a:srgbClr val="000000"/>
              </a:buClr>
              <a:buFont typeface="Wingdings"/>
              <a:buChar char="§"/>
            </a:pPr>
            <a:r>
              <a:t/>
            </a:r>
            <a:endParaRPr strike="noStrike" u="none" b="0" cap="none" baseline="0" sz="1800" i="0">
              <a:solidFill>
                <a:schemeClr val="lt1"/>
              </a:solidFill>
              <a:latin typeface="Times New Roman"/>
              <a:ea typeface="Times New Roman"/>
              <a:cs typeface="Times New Roman"/>
              <a:sym typeface="Times New Roman"/>
            </a:endParaRPr>
          </a:p>
          <a:p>
            <a:pPr lvl="6" indent="-88900" marL="2743200">
              <a:spcBef>
                <a:spcPts val="0"/>
              </a:spcBef>
              <a:buClr>
                <a:srgbClr val="000000"/>
              </a:buClr>
              <a:buFont typeface="Arial"/>
              <a:buChar char="●"/>
            </a:pPr>
            <a:r>
              <a:t/>
            </a:r>
            <a:endParaRPr strike="noStrike" u="none" b="0" cap="none" baseline="0" sz="1800" i="0">
              <a:solidFill>
                <a:schemeClr val="lt1"/>
              </a:solidFill>
              <a:latin typeface="Times New Roman"/>
              <a:ea typeface="Times New Roman"/>
              <a:cs typeface="Times New Roman"/>
              <a:sym typeface="Times New Roman"/>
            </a:endParaRPr>
          </a:p>
          <a:p>
            <a:pPr lvl="7" indent="-88900" marL="3200400">
              <a:spcBef>
                <a:spcPts val="0"/>
              </a:spcBef>
              <a:buClr>
                <a:srgbClr val="000000"/>
              </a:buClr>
              <a:buFont typeface="Courier New"/>
              <a:buChar char="o"/>
            </a:pPr>
            <a:r>
              <a:t/>
            </a:r>
            <a:endParaRPr strike="noStrike" u="none" b="0" cap="none" baseline="0" sz="1800" i="0">
              <a:solidFill>
                <a:schemeClr val="lt1"/>
              </a:solidFill>
              <a:latin typeface="Times New Roman"/>
              <a:ea typeface="Times New Roman"/>
              <a:cs typeface="Times New Roman"/>
              <a:sym typeface="Times New Roman"/>
            </a:endParaRPr>
          </a:p>
          <a:p>
            <a:pPr lvl="8" indent="-88900" marL="3657600">
              <a:spcBef>
                <a:spcPts val="0"/>
              </a:spcBef>
              <a:buClr>
                <a:srgbClr val="000000"/>
              </a:buClr>
              <a:buFont typeface="Wingdings"/>
              <a:buChar char="§"/>
            </a:pPr>
            <a:r>
              <a:t/>
            </a:r>
            <a:endParaRPr strike="noStrike" u="none" b="0" cap="none" baseline="0" sz="1800" i="0">
              <a:solidFill>
                <a:schemeClr val="lt1"/>
              </a:solidFill>
              <a:latin typeface="Times New Roman"/>
              <a:ea typeface="Times New Roman"/>
              <a:cs typeface="Times New Roman"/>
              <a:sym typeface="Times New Roman"/>
            </a:endParaRPr>
          </a:p>
        </p:txBody>
      </p:sp>
    </p:spTree>
  </p:cSld>
  <p:clrMapOvr>
    <a:masterClrMapping/>
  </p:clrMapOvr>
</p:sldLayout>
</file>

<file path=ppt/slideMasters/_rels/slideMaster1.xml.rels><?xml version="1.0" encoding="UTF-8" standalone="yes"?><Relationships xmlns="http://schemas.openxmlformats.org/package/2006/relationships"><Relationship Target="../slideLayouts/slideLayout2.xml" Type="http://schemas.openxmlformats.org/officeDocument/2006/relationships/slideLayout" Id="rId2"/><Relationship Target="../slideLayouts/slideLayout1.xml" Type="http://schemas.openxmlformats.org/officeDocument/2006/relationships/slideLayout" Id="rId1"/><Relationship Target="../slideLayouts/slideLayout4.xml" Type="http://schemas.openxmlformats.org/officeDocument/2006/relationships/slideLayout" Id="rId4"/><Relationship Target="../slideLayouts/slideLayout3.xml" Type="http://schemas.openxmlformats.org/officeDocument/2006/relationships/slideLayout" Id="rId3"/><Relationship Target="../slideLayouts/slideLayout6.xml" Type="http://schemas.openxmlformats.org/officeDocument/2006/relationships/slideLayout" Id="rId6"/><Relationship Target="../slideLayouts/slideLayout5.xml" Type="http://schemas.openxmlformats.org/officeDocument/2006/relationships/slideLayout" Id="rId5"/><Relationship Target="../theme/theme1.xml" Type="http://schemas.openxmlformats.org/officeDocument/2006/relationships/theme" Id="rId7"/></Relationships>
</file>

<file path=ppt/slideMasters/_rels/slideMaster2.xml.rels><?xml version="1.0" encoding="UTF-8" standalone="yes"?><Relationships xmlns="http://schemas.openxmlformats.org/package/2006/relationships"><Relationship Target="../theme/theme2.xml" Type="http://schemas.openxmlformats.org/officeDocument/2006/relationships/theme" Id="rId17"/><Relationship Target="../slideLayouts/slideLayout22.xml" Type="http://schemas.openxmlformats.org/officeDocument/2006/relationships/slideLayout" Id="rId16"/><Relationship Target="../slideLayouts/slideLayout21.xml" Type="http://schemas.openxmlformats.org/officeDocument/2006/relationships/slideLayout" Id="rId15"/><Relationship Target="../slideLayouts/slideLayout20.xml" Type="http://schemas.openxmlformats.org/officeDocument/2006/relationships/slideLayout" Id="rId14"/><Relationship Target="../slideLayouts/slideLayout8.xml" Type="http://schemas.openxmlformats.org/officeDocument/2006/relationships/slideLayout" Id="rId2"/><Relationship Target="../slideLayouts/slideLayout18.xml" Type="http://schemas.openxmlformats.org/officeDocument/2006/relationships/slideLayout" Id="rId12"/><Relationship Target="../slideLayouts/slideLayout19.xml" Type="http://schemas.openxmlformats.org/officeDocument/2006/relationships/slideLayout" Id="rId13"/><Relationship Target="../slideLayouts/slideLayout7.xml" Type="http://schemas.openxmlformats.org/officeDocument/2006/relationships/slideLayout" Id="rId1"/><Relationship Target="../slideLayouts/slideLayout10.xml" Type="http://schemas.openxmlformats.org/officeDocument/2006/relationships/slideLayout" Id="rId4"/><Relationship Target="../slideLayouts/slideLayout16.xml" Type="http://schemas.openxmlformats.org/officeDocument/2006/relationships/slideLayout" Id="rId10"/><Relationship Target="../slideLayouts/slideLayout9.xml" Type="http://schemas.openxmlformats.org/officeDocument/2006/relationships/slideLayout" Id="rId3"/><Relationship Target="../slideLayouts/slideLayout17.xml" Type="http://schemas.openxmlformats.org/officeDocument/2006/relationships/slideLayout" Id="rId11"/><Relationship Target="../slideLayouts/slideLayout15.xml" Type="http://schemas.openxmlformats.org/officeDocument/2006/relationships/slideLayout" Id="rId9"/><Relationship Target="../slideLayouts/slideLayout12.xml" Type="http://schemas.openxmlformats.org/officeDocument/2006/relationships/slideLayout" Id="rId6"/><Relationship Target="../slideLayouts/slideLayout11.xml" Type="http://schemas.openxmlformats.org/officeDocument/2006/relationships/slideLayout" Id="rId5"/><Relationship Target="../slideLayouts/slideLayout14.xml" Type="http://schemas.openxmlformats.org/officeDocument/2006/relationships/slideLayout" Id="rId8"/><Relationship Target="../slideLayouts/slideLayout13.xml" Type="http://schemas.openxmlformats.org/officeDocument/2006/relationships/slideLayout" Id="rId7"/></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 name="Shape 4"/>
        <p:cNvGrpSpPr/>
        <p:nvPr/>
      </p:nvGrpSpPr>
      <p:grpSpPr>
        <a:xfrm>
          <a:off y="0" x="0"/>
          <a:ext cy="0" cx="0"/>
          <a:chOff y="0" x="0"/>
          <a:chExt cy="0" cx="0"/>
        </a:xfrm>
      </p:grpSpPr>
      <p:sp>
        <p:nvSpPr>
          <p:cNvPr id="5" name="Shape 5"/>
          <p:cNvSpPr txBox="1"/>
          <p:nvPr>
            <p:ph type="title"/>
          </p:nvPr>
        </p:nvSpPr>
        <p:spPr>
          <a:xfrm>
            <a:off y="205978" x="457200"/>
            <a:ext cy="857400" cx="8229600"/>
          </a:xfrm>
          <a:prstGeom prst="rect">
            <a:avLst/>
          </a:prstGeom>
          <a:noFill/>
          <a:ln>
            <a:noFill/>
          </a:ln>
        </p:spPr>
        <p:txBody>
          <a:bodyPr bIns="91425" rIns="91425" lIns="91425" tIns="91425" anchor="b" anchorCtr="0"/>
          <a:lstStyle>
            <a:lvl1pPr rtl="0">
              <a:spcBef>
                <a:spcPts val="0"/>
              </a:spcBef>
              <a:buClr>
                <a:schemeClr val="dk1"/>
              </a:buClr>
              <a:buSzPct val="100000"/>
              <a:buNone/>
              <a:defRPr b="1" sz="3600">
                <a:solidFill>
                  <a:schemeClr val="dk1"/>
                </a:solidFill>
              </a:defRPr>
            </a:lvl1pPr>
            <a:lvl2pPr rtl="0">
              <a:spcBef>
                <a:spcPts val="0"/>
              </a:spcBef>
              <a:buClr>
                <a:schemeClr val="dk1"/>
              </a:buClr>
              <a:buSzPct val="100000"/>
              <a:buNone/>
              <a:defRPr b="1" sz="3600">
                <a:solidFill>
                  <a:schemeClr val="dk1"/>
                </a:solidFill>
              </a:defRPr>
            </a:lvl2pPr>
            <a:lvl3pPr rtl="0">
              <a:spcBef>
                <a:spcPts val="0"/>
              </a:spcBef>
              <a:buClr>
                <a:schemeClr val="dk1"/>
              </a:buClr>
              <a:buSzPct val="100000"/>
              <a:buNone/>
              <a:defRPr b="1" sz="3600">
                <a:solidFill>
                  <a:schemeClr val="dk1"/>
                </a:solidFill>
              </a:defRPr>
            </a:lvl3pPr>
            <a:lvl4pPr rtl="0">
              <a:spcBef>
                <a:spcPts val="0"/>
              </a:spcBef>
              <a:buClr>
                <a:schemeClr val="dk1"/>
              </a:buClr>
              <a:buSzPct val="100000"/>
              <a:buNone/>
              <a:defRPr b="1" sz="3600">
                <a:solidFill>
                  <a:schemeClr val="dk1"/>
                </a:solidFill>
              </a:defRPr>
            </a:lvl4pPr>
            <a:lvl5pPr rtl="0">
              <a:spcBef>
                <a:spcPts val="0"/>
              </a:spcBef>
              <a:buClr>
                <a:schemeClr val="dk1"/>
              </a:buClr>
              <a:buSzPct val="100000"/>
              <a:buNone/>
              <a:defRPr b="1" sz="3600">
                <a:solidFill>
                  <a:schemeClr val="dk1"/>
                </a:solidFill>
              </a:defRPr>
            </a:lvl5pPr>
            <a:lvl6pPr rtl="0">
              <a:spcBef>
                <a:spcPts val="0"/>
              </a:spcBef>
              <a:buClr>
                <a:schemeClr val="dk1"/>
              </a:buClr>
              <a:buSzPct val="100000"/>
              <a:buNone/>
              <a:defRPr b="1" sz="3600">
                <a:solidFill>
                  <a:schemeClr val="dk1"/>
                </a:solidFill>
              </a:defRPr>
            </a:lvl6pPr>
            <a:lvl7pPr rtl="0">
              <a:spcBef>
                <a:spcPts val="0"/>
              </a:spcBef>
              <a:buClr>
                <a:schemeClr val="dk1"/>
              </a:buClr>
              <a:buSzPct val="100000"/>
              <a:buNone/>
              <a:defRPr b="1" sz="3600">
                <a:solidFill>
                  <a:schemeClr val="dk1"/>
                </a:solidFill>
              </a:defRPr>
            </a:lvl7pPr>
            <a:lvl8pPr rtl="0">
              <a:spcBef>
                <a:spcPts val="0"/>
              </a:spcBef>
              <a:buClr>
                <a:schemeClr val="dk1"/>
              </a:buClr>
              <a:buSzPct val="100000"/>
              <a:buNone/>
              <a:defRPr b="1" sz="3600">
                <a:solidFill>
                  <a:schemeClr val="dk1"/>
                </a:solidFill>
              </a:defRPr>
            </a:lvl8pPr>
            <a:lvl9pPr rtl="0">
              <a:spcBef>
                <a:spcPts val="0"/>
              </a:spcBef>
              <a:buClr>
                <a:schemeClr val="dk1"/>
              </a:buClr>
              <a:buSzPct val="100000"/>
              <a:buNone/>
              <a:defRPr b="1" sz="3600">
                <a:solidFill>
                  <a:schemeClr val="dk1"/>
                </a:solidFill>
              </a:defRPr>
            </a:lvl9pPr>
          </a:lstStyle>
          <a:p/>
        </p:txBody>
      </p:sp>
      <p:sp>
        <p:nvSpPr>
          <p:cNvPr id="6" name="Shape 6"/>
          <p:cNvSpPr txBox="1"/>
          <p:nvPr>
            <p:ph idx="1" type="body"/>
          </p:nvPr>
        </p:nvSpPr>
        <p:spPr>
          <a:xfrm>
            <a:off y="1200150" x="457200"/>
            <a:ext cy="3725699" cx="8229600"/>
          </a:xfrm>
          <a:prstGeom prst="rect">
            <a:avLst/>
          </a:prstGeom>
          <a:noFill/>
          <a:ln>
            <a:noFill/>
          </a:ln>
        </p:spPr>
        <p:txBody>
          <a:bodyPr bIns="91425" rIns="91425" lIns="91425" tIns="91425" anchor="t" anchorCtr="0"/>
          <a:lstStyle>
            <a:lvl1pPr rtl="0">
              <a:spcBef>
                <a:spcPts val="600"/>
              </a:spcBef>
              <a:buClr>
                <a:schemeClr val="dk1"/>
              </a:buClr>
              <a:buSzPct val="100000"/>
              <a:defRPr sz="3000">
                <a:solidFill>
                  <a:schemeClr val="dk1"/>
                </a:solidFill>
              </a:defRPr>
            </a:lvl1pPr>
            <a:lvl2pPr rtl="0">
              <a:spcBef>
                <a:spcPts val="480"/>
              </a:spcBef>
              <a:buClr>
                <a:schemeClr val="dk1"/>
              </a:buClr>
              <a:buSzPct val="100000"/>
              <a:defRPr sz="2400">
                <a:solidFill>
                  <a:schemeClr val="dk1"/>
                </a:solidFill>
              </a:defRPr>
            </a:lvl2pPr>
            <a:lvl3pPr rtl="0">
              <a:spcBef>
                <a:spcPts val="480"/>
              </a:spcBef>
              <a:buClr>
                <a:schemeClr val="dk1"/>
              </a:buClr>
              <a:buSzPct val="100000"/>
              <a:defRPr sz="2400">
                <a:solidFill>
                  <a:schemeClr val="dk1"/>
                </a:solidFill>
              </a:defRPr>
            </a:lvl3pPr>
            <a:lvl4pPr rtl="0">
              <a:spcBef>
                <a:spcPts val="360"/>
              </a:spcBef>
              <a:buClr>
                <a:schemeClr val="dk1"/>
              </a:buClr>
              <a:buSzPct val="100000"/>
              <a:defRPr sz="1800">
                <a:solidFill>
                  <a:schemeClr val="dk1"/>
                </a:solidFill>
              </a:defRPr>
            </a:lvl4pPr>
            <a:lvl5pPr rtl="0">
              <a:spcBef>
                <a:spcPts val="360"/>
              </a:spcBef>
              <a:buClr>
                <a:schemeClr val="dk1"/>
              </a:buClr>
              <a:buSzPct val="100000"/>
              <a:defRPr sz="1800">
                <a:solidFill>
                  <a:schemeClr val="dk1"/>
                </a:solidFill>
              </a:defRPr>
            </a:lvl5pPr>
            <a:lvl6pPr rtl="0">
              <a:spcBef>
                <a:spcPts val="360"/>
              </a:spcBef>
              <a:buClr>
                <a:schemeClr val="dk1"/>
              </a:buClr>
              <a:buSzPct val="100000"/>
              <a:defRPr sz="1800">
                <a:solidFill>
                  <a:schemeClr val="dk1"/>
                </a:solidFill>
              </a:defRPr>
            </a:lvl6pPr>
            <a:lvl7pPr rtl="0">
              <a:spcBef>
                <a:spcPts val="360"/>
              </a:spcBef>
              <a:buClr>
                <a:schemeClr val="dk1"/>
              </a:buClr>
              <a:buSzPct val="100000"/>
              <a:defRPr sz="1800">
                <a:solidFill>
                  <a:schemeClr val="dk1"/>
                </a:solidFill>
              </a:defRPr>
            </a:lvl7pPr>
            <a:lvl8pPr rtl="0">
              <a:spcBef>
                <a:spcPts val="360"/>
              </a:spcBef>
              <a:buClr>
                <a:schemeClr val="dk1"/>
              </a:buClr>
              <a:buSzPct val="100000"/>
              <a:defRPr sz="1800">
                <a:solidFill>
                  <a:schemeClr val="dk1"/>
                </a:solidFill>
              </a:defRPr>
            </a:lvl8pPr>
            <a:lvl9pPr rtl="0">
              <a:spcBef>
                <a:spcPts val="360"/>
              </a:spcBef>
              <a:buClr>
                <a:schemeClr val="dk1"/>
              </a:buClr>
              <a:buSzPct val="100000"/>
              <a:defRPr sz="1800">
                <a:solidFill>
                  <a:schemeClr val="dk1"/>
                </a:solidFill>
              </a:defRPr>
            </a:lvl9pPr>
          </a:lstStyle>
          <a:p/>
        </p:txBody>
      </p:sp>
    </p:spTree>
  </p:cSld>
  <p:clrMap accent2="accent2" accent3="accent3" accent4="accent4" accent5="accent5" accent6="accent6" hlink="hlink" tx2="lt2" tx1="dk1" bg2="dk2" bg1="lt1" folHlink="folHlink" accent1="accent1"/>
  <p:sldLayoutIdLst>
    <p:sldLayoutId id="2147483648" r:id="rId1"/>
    <p:sldLayoutId id="2147483649" r:id="rId2"/>
    <p:sldLayoutId id="2147483650" r:id="rId3"/>
    <p:sldLayoutId id="2147483651" r:id="rId4"/>
    <p:sldLayoutId id="2147483652" r:id="rId5"/>
    <p:sldLayoutId id="2147483653" r:id="rId6"/>
  </p:sldLayoutIdLst>
  <p:hf dt="0" ftr="0" sldNum="0" hdr="0"/>
  <p:txStyles>
    <p:titleStyle>
      <a:defPPr algn="l" rtl="0" marR="0">
        <a:lnSpc>
          <a:spcPct val="100000"/>
        </a:lnSpc>
        <a:spcBef>
          <a:spcPts val="0"/>
        </a:spcBef>
        <a:spcAft>
          <a:spcPts val="0"/>
        </a:spcAft>
      </a:defPPr>
      <a:lvl1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1pPr>
      <a:lvl2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2pPr>
    </p:titleStyle>
    <p:bodyStyle>
      <a:defPPr algn="l" rtl="0" marR="0">
        <a:lnSpc>
          <a:spcPct val="100000"/>
        </a:lnSpc>
        <a:spcBef>
          <a:spcPts val="0"/>
        </a:spcBef>
        <a:spcAft>
          <a:spcPts val="0"/>
        </a:spcAft>
      </a:defPPr>
      <a:lvl1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1pPr>
      <a:lvl2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2pPr>
      <a:lvl3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3pPr>
      <a:lvl4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4pPr>
      <a:lvl5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5pPr>
      <a:lvl6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6pPr>
      <a:lvl7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7pPr>
      <a:lvl8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8pPr>
      <a:lvl9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9pPr>
    </p:bodyStyle>
    <p:otherStyle>
      <a:defPPr algn="l" rtl="0" marR="0">
        <a:lnSpc>
          <a:spcPct val="100000"/>
        </a:lnSpc>
        <a:spcBef>
          <a:spcPts val="0"/>
        </a:spcBef>
        <a:spcAft>
          <a:spcPts val="0"/>
        </a:spcAft>
      </a:defPPr>
      <a:lvl1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1pPr>
      <a:lvl2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2pPr>
      <a:lvl3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3pPr>
      <a:lvl4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4pPr>
      <a:lvl5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5pPr>
      <a:lvl6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6pPr>
      <a:lvl7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7pPr>
      <a:lvl8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8pPr>
      <a:lvl9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gradFill>
          <a:gsLst>
            <a:gs pos="0">
              <a:schemeClr val="dk1"/>
            </a:gs>
            <a:gs pos="50000">
              <a:schemeClr val="dk2"/>
            </a:gs>
            <a:gs pos="100000">
              <a:schemeClr val="dk1"/>
            </a:gs>
          </a:gsLst>
          <a:lin ang="0" scaled="0"/>
        </a:gradFill>
      </p:bgPr>
    </p:bg>
    <p:spTree>
      <p:nvGrpSpPr>
        <p:cNvPr id="22" name="Shape 22"/>
        <p:cNvGrpSpPr/>
        <p:nvPr/>
      </p:nvGrpSpPr>
      <p:grpSpPr>
        <a:xfrm>
          <a:off y="0" x="0"/>
          <a:ext cy="0" cx="0"/>
          <a:chOff y="0" x="0"/>
          <a:chExt cy="0" cx="0"/>
        </a:xfrm>
      </p:grpSpPr>
      <p:sp>
        <p:nvSpPr>
          <p:cNvPr id="23" name="Shape 23"/>
          <p:cNvSpPr/>
          <p:nvPr/>
        </p:nvSpPr>
        <p:spPr>
          <a:xfrm>
            <a:off y="333375" x="8783638"/>
            <a:ext cy="2364600" cx="360299"/>
          </a:xfrm>
          <a:prstGeom prst="rect">
            <a:avLst/>
          </a:prstGeom>
          <a:gradFill>
            <a:gsLst>
              <a:gs pos="0">
                <a:schemeClr val="dk1"/>
              </a:gs>
              <a:gs pos="50000">
                <a:schemeClr val="hlink"/>
              </a:gs>
              <a:gs pos="100000">
                <a:schemeClr val="dk1"/>
              </a:gs>
            </a:gsLst>
            <a:lin ang="0" scaled="0"/>
          </a:gradFill>
          <a:ln>
            <a:noFill/>
          </a:ln>
        </p:spPr>
        <p:txBody>
          <a:bodyPr bIns="45700" rIns="91425" lIns="91425" tIns="45700" anchor="ctr" anchorCtr="0">
            <a:noAutofit/>
          </a:bodyPr>
          <a:lstStyle/>
          <a:p>
            <a:pPr>
              <a:spcBef>
                <a:spcPts val="0"/>
              </a:spcBef>
              <a:buNone/>
            </a:pPr>
            <a:r>
              <a:t/>
            </a:r>
            <a:endParaRPr/>
          </a:p>
        </p:txBody>
      </p:sp>
      <p:sp>
        <p:nvSpPr>
          <p:cNvPr id="24" name="Shape 24"/>
          <p:cNvSpPr/>
          <p:nvPr/>
        </p:nvSpPr>
        <p:spPr>
          <a:xfrm>
            <a:off y="0" x="0"/>
            <a:ext cy="1600201" cx="9144000"/>
          </a:xfrm>
          <a:custGeom>
            <a:pathLst>
              <a:path w="5760" extrusionOk="0" h="1104">
                <a:moveTo>
                  <a:pt y="0" x="0"/>
                </a:moveTo>
                <a:lnTo>
                  <a:pt y="0" x="5760"/>
                </a:lnTo>
                <a:lnTo>
                  <a:pt y="720" x="5760"/>
                </a:lnTo>
                <a:cubicBezTo>
                  <a:pt y="824" x="5400"/>
                  <a:pt y="577" x="4560"/>
                  <a:pt y="624" x="3600"/>
                </a:cubicBezTo>
                <a:cubicBezTo>
                  <a:pt y="671" x="2640"/>
                  <a:pt y="1104" x="600"/>
                  <a:pt y="1000" x="0"/>
                </a:cubicBezTo>
                <a:lnTo>
                  <a:pt y="0" x="0"/>
                </a:lnTo>
                <a:close/>
              </a:path>
            </a:pathLst>
          </a:custGeom>
          <a:gradFill>
            <a:gsLst>
              <a:gs pos="0">
                <a:schemeClr val="dk1"/>
              </a:gs>
              <a:gs pos="50000">
                <a:schemeClr val="dk2"/>
              </a:gs>
              <a:gs pos="100000">
                <a:schemeClr val="dk1"/>
              </a:gs>
            </a:gsLst>
            <a:lin ang="0" scaled="0"/>
          </a:gradFill>
          <a:ln>
            <a:noFill/>
          </a:ln>
        </p:spPr>
        <p:txBody>
          <a:bodyPr bIns="45700" rIns="91425" lIns="91425" tIns="45700" anchor="ctr" anchorCtr="0">
            <a:noAutofit/>
          </a:bodyPr>
          <a:lstStyle/>
          <a:p>
            <a:pPr>
              <a:spcBef>
                <a:spcPts val="0"/>
              </a:spcBef>
              <a:buNone/>
            </a:pPr>
            <a:r>
              <a:t/>
            </a:r>
            <a:endParaRPr/>
          </a:p>
        </p:txBody>
      </p:sp>
      <p:sp>
        <p:nvSpPr>
          <p:cNvPr id="25" name="Shape 25"/>
          <p:cNvSpPr/>
          <p:nvPr/>
        </p:nvSpPr>
        <p:spPr>
          <a:xfrm>
            <a:off y="872728" x="0"/>
            <a:ext cy="4270771" cx="9144000"/>
          </a:xfrm>
          <a:custGeom>
            <a:pathLst>
              <a:path w="5760" extrusionOk="0" h="3587">
                <a:moveTo>
                  <a:pt y="582" x="0"/>
                </a:moveTo>
                <a:cubicBezTo>
                  <a:pt y="680" x="1027"/>
                  <a:pt y="387" x="1960"/>
                  <a:pt y="267" x="2640"/>
                </a:cubicBezTo>
                <a:cubicBezTo>
                  <a:pt y="267" x="2640"/>
                  <a:pt y="180" x="3268"/>
                  <a:pt y="160" x="3373"/>
                </a:cubicBezTo>
                <a:cubicBezTo>
                  <a:pt y="0" x="4120"/>
                  <a:pt y="358" x="5280"/>
                  <a:pt y="358" x="5760"/>
                </a:cubicBezTo>
                <a:lnTo>
                  <a:pt y="3587" x="5760"/>
                </a:lnTo>
                <a:lnTo>
                  <a:pt y="3587" x="0"/>
                </a:lnTo>
                <a:cubicBezTo>
                  <a:pt y="3587" x="0"/>
                  <a:pt y="582" x="0"/>
                  <a:pt y="582" x="0"/>
                </a:cubicBezTo>
                <a:close/>
              </a:path>
            </a:pathLst>
          </a:custGeom>
          <a:gradFill>
            <a:gsLst>
              <a:gs pos="0">
                <a:schemeClr val="dk1"/>
              </a:gs>
              <a:gs pos="50000">
                <a:schemeClr val="dk2"/>
              </a:gs>
              <a:gs pos="100000">
                <a:schemeClr val="dk1"/>
              </a:gs>
            </a:gsLst>
            <a:lin ang="0" scaled="0"/>
          </a:gradFill>
          <a:ln>
            <a:noFill/>
          </a:ln>
        </p:spPr>
        <p:txBody>
          <a:bodyPr bIns="45700" rIns="91425" lIns="91425" tIns="45700" anchor="ctr" anchorCtr="0">
            <a:noAutofit/>
          </a:bodyPr>
          <a:lstStyle/>
          <a:p>
            <a:pPr>
              <a:spcBef>
                <a:spcPts val="0"/>
              </a:spcBef>
              <a:buNone/>
            </a:pPr>
            <a:r>
              <a:t/>
            </a:r>
            <a:endParaRPr/>
          </a:p>
        </p:txBody>
      </p:sp>
      <p:sp>
        <p:nvSpPr>
          <p:cNvPr id="26" name="Shape 26"/>
          <p:cNvSpPr/>
          <p:nvPr/>
        </p:nvSpPr>
        <p:spPr>
          <a:xfrm>
            <a:off y="219075" x="0"/>
            <a:ext cy="640556" cx="9144000"/>
          </a:xfrm>
          <a:custGeom>
            <a:pathLst>
              <a:path w="5760" extrusionOk="0" h="538">
                <a:moveTo>
                  <a:pt y="163" x="0"/>
                </a:moveTo>
                <a:lnTo>
                  <a:pt y="403" x="0"/>
                </a:lnTo>
                <a:cubicBezTo>
                  <a:pt y="450" x="295"/>
                  <a:pt y="481" x="1011"/>
                  <a:pt y="443" x="1773"/>
                </a:cubicBezTo>
                <a:cubicBezTo>
                  <a:pt y="405" x="2535"/>
                  <a:pt y="161" x="3909"/>
                  <a:pt y="176" x="4573"/>
                </a:cubicBezTo>
                <a:cubicBezTo>
                  <a:pt y="191" x="5237"/>
                  <a:pt y="538" x="5562"/>
                  <a:pt y="536" x="5760"/>
                </a:cubicBezTo>
                <a:lnTo>
                  <a:pt y="163" x="5760"/>
                </a:lnTo>
                <a:cubicBezTo>
                  <a:pt y="79" x="5560"/>
                  <a:pt y="0" x="5189"/>
                  <a:pt y="29" x="4560"/>
                </a:cubicBezTo>
                <a:cubicBezTo>
                  <a:pt y="58" x="3931"/>
                  <a:pt y="314" x="2747"/>
                  <a:pt y="336" x="1987"/>
                </a:cubicBezTo>
                <a:cubicBezTo>
                  <a:pt y="358" x="1227"/>
                  <a:pt y="199" x="414"/>
                  <a:pt y="163" x="0"/>
                </a:cubicBezTo>
                <a:close/>
              </a:path>
            </a:pathLst>
          </a:custGeom>
          <a:gradFill>
            <a:gsLst>
              <a:gs pos="0">
                <a:schemeClr val="dk2"/>
              </a:gs>
              <a:gs pos="50000">
                <a:schemeClr val="dk1"/>
              </a:gs>
              <a:gs pos="100000">
                <a:schemeClr val="dk2"/>
              </a:gs>
            </a:gsLst>
            <a:lin ang="0" scaled="0"/>
          </a:gradFill>
          <a:ln>
            <a:noFill/>
          </a:ln>
        </p:spPr>
        <p:txBody>
          <a:bodyPr bIns="45700" rIns="91425" lIns="91425" tIns="45700" anchor="ctr" anchorCtr="0">
            <a:noAutofit/>
          </a:bodyPr>
          <a:lstStyle/>
          <a:p>
            <a:pPr>
              <a:spcBef>
                <a:spcPts val="0"/>
              </a:spcBef>
              <a:buNone/>
            </a:pPr>
            <a:r>
              <a:t/>
            </a:r>
            <a:endParaRPr/>
          </a:p>
        </p:txBody>
      </p:sp>
      <p:sp>
        <p:nvSpPr>
          <p:cNvPr id="27" name="Shape 27"/>
          <p:cNvSpPr/>
          <p:nvPr/>
        </p:nvSpPr>
        <p:spPr>
          <a:xfrm>
            <a:off y="1803797" x="0"/>
            <a:ext cy="802481" cx="9144000"/>
          </a:xfrm>
          <a:custGeom>
            <a:pathLst>
              <a:path w="5760" extrusionOk="0" h="674">
                <a:moveTo>
                  <a:pt y="246" x="0"/>
                </a:moveTo>
                <a:lnTo>
                  <a:pt y="406" x="0"/>
                </a:lnTo>
                <a:cubicBezTo>
                  <a:pt y="463" x="213"/>
                  <a:pt y="616" x="1009"/>
                  <a:pt y="645" x="1280"/>
                </a:cubicBezTo>
                <a:cubicBezTo>
                  <a:pt y="674" x="1551"/>
                  <a:pt y="669" x="1092"/>
                  <a:pt y="580" x="1627"/>
                </a:cubicBezTo>
                <a:cubicBezTo>
                  <a:pt y="491" x="2162"/>
                  <a:pt y="109" x="3804"/>
                  <a:pt y="113" x="4493"/>
                </a:cubicBezTo>
                <a:cubicBezTo>
                  <a:pt y="117" x="5182"/>
                  <a:pt y="586" x="5549"/>
                  <a:pt y="606" x="5760"/>
                </a:cubicBezTo>
                <a:lnTo>
                  <a:pt y="233" x="5760"/>
                </a:lnTo>
                <a:cubicBezTo>
                  <a:pt y="158" x="5471"/>
                  <a:pt y="0" x="4818"/>
                  <a:pt y="33" x="4040"/>
                </a:cubicBezTo>
                <a:cubicBezTo>
                  <a:pt y="66" x="3262"/>
                  <a:pt y="398" x="1766"/>
                  <a:pt y="433" x="1093"/>
                </a:cubicBezTo>
                <a:cubicBezTo>
                  <a:pt y="468" x="420"/>
                  <a:pt y="285" x="228"/>
                  <a:pt y="246" x="0"/>
                </a:cubicBezTo>
                <a:close/>
              </a:path>
            </a:pathLst>
          </a:custGeom>
          <a:gradFill>
            <a:gsLst>
              <a:gs pos="0">
                <a:schemeClr val="dk2"/>
              </a:gs>
              <a:gs pos="50000">
                <a:schemeClr val="accent2"/>
              </a:gs>
              <a:gs pos="100000">
                <a:schemeClr val="dk2"/>
              </a:gs>
            </a:gsLst>
            <a:lin ang="0" scaled="0"/>
          </a:gradFill>
          <a:ln>
            <a:noFill/>
          </a:ln>
        </p:spPr>
        <p:txBody>
          <a:bodyPr bIns="45700" rIns="91425" lIns="91425" tIns="45700" anchor="ctr" anchorCtr="0">
            <a:noAutofit/>
          </a:bodyPr>
          <a:lstStyle/>
          <a:p>
            <a:pPr>
              <a:spcBef>
                <a:spcPts val="0"/>
              </a:spcBef>
              <a:buNone/>
            </a:pPr>
            <a:r>
              <a:t/>
            </a:r>
            <a:endParaRPr/>
          </a:p>
        </p:txBody>
      </p:sp>
      <p:sp>
        <p:nvSpPr>
          <p:cNvPr id="28" name="Shape 28"/>
          <p:cNvSpPr/>
          <p:nvPr/>
        </p:nvSpPr>
        <p:spPr>
          <a:xfrm>
            <a:off y="1141809" x="2476500"/>
            <a:ext cy="4001690" cx="6667500"/>
          </a:xfrm>
          <a:custGeom>
            <a:pathLst>
              <a:path w="4200" extrusionOk="0" h="3361">
                <a:moveTo>
                  <a:pt y="3361" x="0"/>
                </a:moveTo>
                <a:cubicBezTo>
                  <a:pt y="2850" x="118"/>
                  <a:pt y="590" x="354"/>
                  <a:pt y="295" x="1054"/>
                </a:cubicBezTo>
                <a:cubicBezTo>
                  <a:pt y="0" x="1754"/>
                  <a:pt y="1299" x="3676"/>
                  <a:pt y="1588" x="4200"/>
                </a:cubicBezTo>
                <a:lnTo>
                  <a:pt y="2028" x="4200"/>
                </a:lnTo>
                <a:cubicBezTo>
                  <a:pt y="1837" x="3700"/>
                  <a:pt y="220" x="1842"/>
                  <a:pt y="442" x="1200"/>
                </a:cubicBezTo>
                <a:cubicBezTo>
                  <a:pt y="664" x="558"/>
                  <a:pt y="2875" x="547"/>
                  <a:pt y="3361" x="347"/>
                </a:cubicBezTo>
                <a:lnTo>
                  <a:pt y="3361" x="0"/>
                </a:lnTo>
                <a:close/>
              </a:path>
            </a:pathLst>
          </a:custGeom>
          <a:gradFill>
            <a:gsLst>
              <a:gs pos="0">
                <a:schemeClr val="accent2"/>
              </a:gs>
              <a:gs pos="50000">
                <a:schemeClr val="dk2"/>
              </a:gs>
              <a:gs pos="100000">
                <a:schemeClr val="accent2"/>
              </a:gs>
            </a:gsLst>
            <a:lin ang="5400012" scaled="0"/>
          </a:gradFill>
          <a:ln>
            <a:noFill/>
          </a:ln>
        </p:spPr>
        <p:txBody>
          <a:bodyPr bIns="45700" rIns="91425" lIns="91425" tIns="45700" anchor="ctr" anchorCtr="0">
            <a:noAutofit/>
          </a:bodyPr>
          <a:lstStyle/>
          <a:p>
            <a:pPr>
              <a:spcBef>
                <a:spcPts val="0"/>
              </a:spcBef>
              <a:buNone/>
            </a:pPr>
            <a:r>
              <a:t/>
            </a:r>
            <a:endParaRPr/>
          </a:p>
        </p:txBody>
      </p:sp>
      <p:sp>
        <p:nvSpPr>
          <p:cNvPr id="29" name="Shape 29"/>
          <p:cNvSpPr/>
          <p:nvPr/>
        </p:nvSpPr>
        <p:spPr>
          <a:xfrm>
            <a:off y="2582465" x="0"/>
            <a:ext cy="2291953" cx="9144000"/>
          </a:xfrm>
          <a:custGeom>
            <a:pathLst>
              <a:path w="5760" extrusionOk="0" h="1925">
                <a:moveTo>
                  <a:pt y="804" x="0"/>
                </a:moveTo>
                <a:lnTo>
                  <a:pt y="991" x="0"/>
                </a:lnTo>
                <a:cubicBezTo>
                  <a:pt y="1160" x="258"/>
                  <a:pt y="1925" x="1005"/>
                  <a:pt y="1818" x="1547"/>
                </a:cubicBezTo>
                <a:cubicBezTo>
                  <a:pt y="1711" x="2089"/>
                  <a:pt y="398" x="2551"/>
                  <a:pt y="351" x="3253"/>
                </a:cubicBezTo>
                <a:cubicBezTo>
                  <a:pt y="304" x="3955"/>
                  <a:pt y="1404" x="5342"/>
                  <a:pt y="1537" x="5760"/>
                </a:cubicBezTo>
                <a:lnTo>
                  <a:pt y="1151" x="5760"/>
                </a:lnTo>
                <a:cubicBezTo>
                  <a:pt y="1124" x="5405"/>
                  <a:pt y="0" x="3982"/>
                  <a:pt y="84" x="3240"/>
                </a:cubicBezTo>
                <a:cubicBezTo>
                  <a:pt y="171" x="2542"/>
                  <a:pt y="1551" x="2113"/>
                  <a:pt y="1671" x="1573"/>
                </a:cubicBezTo>
                <a:cubicBezTo>
                  <a:pt y="1791" x="1033"/>
                  <a:pt y="826" x="262"/>
                  <a:pt y="804" x="0"/>
                </a:cubicBezTo>
                <a:close/>
              </a:path>
            </a:pathLst>
          </a:custGeom>
          <a:gradFill>
            <a:gsLst>
              <a:gs pos="0">
                <a:schemeClr val="dk2"/>
              </a:gs>
              <a:gs pos="50000">
                <a:schemeClr val="accent2"/>
              </a:gs>
              <a:gs pos="100000">
                <a:schemeClr val="dk2"/>
              </a:gs>
            </a:gsLst>
            <a:lin ang="0" scaled="0"/>
          </a:gradFill>
          <a:ln>
            <a:noFill/>
          </a:ln>
        </p:spPr>
        <p:txBody>
          <a:bodyPr bIns="45700" rIns="91425" lIns="91425" tIns="45700" anchor="ctr" anchorCtr="0">
            <a:noAutofit/>
          </a:bodyPr>
          <a:lstStyle/>
          <a:p>
            <a:pPr>
              <a:spcBef>
                <a:spcPts val="0"/>
              </a:spcBef>
              <a:buNone/>
            </a:pPr>
            <a:r>
              <a:t/>
            </a:r>
            <a:endParaRPr/>
          </a:p>
        </p:txBody>
      </p:sp>
      <p:sp>
        <p:nvSpPr>
          <p:cNvPr id="30" name="Shape 30"/>
          <p:cNvSpPr/>
          <p:nvPr/>
        </p:nvSpPr>
        <p:spPr>
          <a:xfrm>
            <a:off y="2664618" x="0"/>
            <a:ext cy="2524125" cx="6237291"/>
          </a:xfrm>
          <a:custGeom>
            <a:pathLst>
              <a:path w="4196" extrusionOk="0" h="2120">
                <a:moveTo>
                  <a:pt y="415" x="0"/>
                </a:moveTo>
                <a:lnTo>
                  <a:pt y="508" x="0"/>
                </a:lnTo>
                <a:cubicBezTo>
                  <a:pt y="577" x="160"/>
                  <a:pt y="138" x="1280"/>
                  <a:pt y="229" x="1933"/>
                </a:cubicBezTo>
                <a:cubicBezTo>
                  <a:pt y="320" x="2586"/>
                  <a:pt y="746" x="3644"/>
                  <a:pt y="1055" x="3920"/>
                </a:cubicBezTo>
                <a:cubicBezTo>
                  <a:pt y="1364" x="4196"/>
                  <a:pt y="2120" x="3583"/>
                  <a:pt y="2082" x="3587"/>
                </a:cubicBezTo>
                <a:lnTo>
                  <a:pt y="829" x="3947"/>
                </a:lnTo>
                <a:cubicBezTo>
                  <a:pt y="494" x="3725"/>
                  <a:pt y="138" x="2911"/>
                  <a:pt y="69" x="2253"/>
                </a:cubicBezTo>
                <a:cubicBezTo>
                  <a:pt y="0" x="1595"/>
                  <a:pt y="343" x="469"/>
                  <a:pt y="415" x="0"/>
                </a:cubicBezTo>
                <a:close/>
              </a:path>
            </a:pathLst>
          </a:custGeom>
          <a:gradFill>
            <a:gsLst>
              <a:gs pos="0">
                <a:schemeClr val="accent2"/>
              </a:gs>
              <a:gs pos="50000">
                <a:schemeClr val="dk2"/>
              </a:gs>
              <a:gs pos="100000">
                <a:schemeClr val="accent2"/>
              </a:gs>
            </a:gsLst>
            <a:lin ang="5400012" scaled="0"/>
          </a:gradFill>
          <a:ln>
            <a:noFill/>
          </a:ln>
        </p:spPr>
        <p:txBody>
          <a:bodyPr bIns="45700" rIns="91425" lIns="91425" tIns="45700" anchor="ctr" anchorCtr="0">
            <a:noAutofit/>
          </a:bodyPr>
          <a:lstStyle/>
          <a:p>
            <a:pPr>
              <a:spcBef>
                <a:spcPts val="0"/>
              </a:spcBef>
              <a:buNone/>
            </a:pPr>
            <a:r>
              <a:t/>
            </a:r>
            <a:endParaRPr/>
          </a:p>
        </p:txBody>
      </p:sp>
      <p:sp>
        <p:nvSpPr>
          <p:cNvPr id="31" name="Shape 31"/>
          <p:cNvSpPr txBox="1"/>
          <p:nvPr>
            <p:ph type="title"/>
          </p:nvPr>
        </p:nvSpPr>
        <p:spPr>
          <a:xfrm>
            <a:off y="457200" x="685800"/>
            <a:ext cy="857400" cx="7772400"/>
          </a:xfrm>
          <a:prstGeom prst="rect">
            <a:avLst/>
          </a:prstGeom>
          <a:noFill/>
          <a:ln>
            <a:noFill/>
          </a:ln>
        </p:spPr>
        <p:txBody>
          <a:bodyPr bIns="91425" rIns="91425" lIns="91425" tIns="91425" anchor="ctr" anchorCtr="0"/>
          <a:lstStyle>
            <a:lvl1pPr algn="ctr" rtl="0" marR="0" indent="0" marL="0">
              <a:spcBef>
                <a:spcPts val="0"/>
              </a:spcBef>
              <a:spcAft>
                <a:spcPts val="0"/>
              </a:spcAft>
              <a:defRPr strike="noStrike" u="none" b="0" cap="none" baseline="0" sz="4400" i="0">
                <a:solidFill>
                  <a:schemeClr val="lt2"/>
                </a:solidFill>
                <a:latin typeface="Times New Roman"/>
                <a:ea typeface="Times New Roman"/>
                <a:cs typeface="Times New Roman"/>
                <a:sym typeface="Times New Roman"/>
              </a:defRPr>
            </a:lvl1pPr>
            <a:lvl2pPr algn="ctr" rtl="0" marR="0" indent="0" marL="0">
              <a:spcBef>
                <a:spcPts val="0"/>
              </a:spcBef>
              <a:spcAft>
                <a:spcPts val="0"/>
              </a:spcAft>
              <a:defRPr strike="noStrike" u="none" b="0" cap="none" baseline="0" sz="4400" i="0">
                <a:solidFill>
                  <a:schemeClr val="lt2"/>
                </a:solidFill>
                <a:latin typeface="Times New Roman"/>
                <a:ea typeface="Times New Roman"/>
                <a:cs typeface="Times New Roman"/>
                <a:sym typeface="Times New Roman"/>
              </a:defRPr>
            </a:lvl2pPr>
            <a:lvl3pPr algn="ctr" rtl="0" marR="0" indent="0" marL="0">
              <a:spcBef>
                <a:spcPts val="0"/>
              </a:spcBef>
              <a:spcAft>
                <a:spcPts val="0"/>
              </a:spcAft>
              <a:defRPr strike="noStrike" u="none" b="0" cap="none" baseline="0" sz="4400" i="0">
                <a:solidFill>
                  <a:schemeClr val="lt2"/>
                </a:solidFill>
                <a:latin typeface="Times New Roman"/>
                <a:ea typeface="Times New Roman"/>
                <a:cs typeface="Times New Roman"/>
                <a:sym typeface="Times New Roman"/>
              </a:defRPr>
            </a:lvl3pPr>
            <a:lvl4pPr algn="ctr" rtl="0" marR="0" indent="0" marL="0">
              <a:spcBef>
                <a:spcPts val="0"/>
              </a:spcBef>
              <a:spcAft>
                <a:spcPts val="0"/>
              </a:spcAft>
              <a:defRPr strike="noStrike" u="none" b="0" cap="none" baseline="0" sz="4400" i="0">
                <a:solidFill>
                  <a:schemeClr val="lt2"/>
                </a:solidFill>
                <a:latin typeface="Times New Roman"/>
                <a:ea typeface="Times New Roman"/>
                <a:cs typeface="Times New Roman"/>
                <a:sym typeface="Times New Roman"/>
              </a:defRPr>
            </a:lvl4pPr>
            <a:lvl5pPr algn="ctr" rtl="0" marR="0" indent="0" marL="0">
              <a:spcBef>
                <a:spcPts val="0"/>
              </a:spcBef>
              <a:spcAft>
                <a:spcPts val="0"/>
              </a:spcAft>
              <a:defRPr strike="noStrike" u="none" b="0" cap="none" baseline="0" sz="4400" i="0">
                <a:solidFill>
                  <a:schemeClr val="lt2"/>
                </a:solidFill>
                <a:latin typeface="Times New Roman"/>
                <a:ea typeface="Times New Roman"/>
                <a:cs typeface="Times New Roman"/>
                <a:sym typeface="Times New Roman"/>
              </a:defRPr>
            </a:lvl5pPr>
            <a:lvl6pPr algn="ctr" rtl="0" marR="0" indent="0" marL="457200">
              <a:spcBef>
                <a:spcPts val="0"/>
              </a:spcBef>
              <a:spcAft>
                <a:spcPts val="0"/>
              </a:spcAft>
              <a:defRPr strike="noStrike" u="none" b="0" cap="none" baseline="0" sz="4400" i="0">
                <a:solidFill>
                  <a:schemeClr val="lt2"/>
                </a:solidFill>
                <a:latin typeface="Times New Roman"/>
                <a:ea typeface="Times New Roman"/>
                <a:cs typeface="Times New Roman"/>
                <a:sym typeface="Times New Roman"/>
              </a:defRPr>
            </a:lvl6pPr>
            <a:lvl7pPr algn="ctr" rtl="0" marR="0" indent="0" marL="914400">
              <a:spcBef>
                <a:spcPts val="0"/>
              </a:spcBef>
              <a:spcAft>
                <a:spcPts val="0"/>
              </a:spcAft>
              <a:defRPr strike="noStrike" u="none" b="0" cap="none" baseline="0" sz="4400" i="0">
                <a:solidFill>
                  <a:schemeClr val="lt2"/>
                </a:solidFill>
                <a:latin typeface="Times New Roman"/>
                <a:ea typeface="Times New Roman"/>
                <a:cs typeface="Times New Roman"/>
                <a:sym typeface="Times New Roman"/>
              </a:defRPr>
            </a:lvl7pPr>
            <a:lvl8pPr algn="ctr" rtl="0" marR="0" indent="0" marL="1371600">
              <a:spcBef>
                <a:spcPts val="0"/>
              </a:spcBef>
              <a:spcAft>
                <a:spcPts val="0"/>
              </a:spcAft>
              <a:defRPr strike="noStrike" u="none" b="0" cap="none" baseline="0" sz="4400" i="0">
                <a:solidFill>
                  <a:schemeClr val="lt2"/>
                </a:solidFill>
                <a:latin typeface="Times New Roman"/>
                <a:ea typeface="Times New Roman"/>
                <a:cs typeface="Times New Roman"/>
                <a:sym typeface="Times New Roman"/>
              </a:defRPr>
            </a:lvl8pPr>
            <a:lvl9pPr algn="ctr" rtl="0" marR="0" indent="0" marL="1828800">
              <a:spcBef>
                <a:spcPts val="0"/>
              </a:spcBef>
              <a:spcAft>
                <a:spcPts val="0"/>
              </a:spcAft>
              <a:defRPr strike="noStrike" u="none" b="0" cap="none" baseline="0" sz="4400" i="0">
                <a:solidFill>
                  <a:schemeClr val="lt2"/>
                </a:solidFill>
                <a:latin typeface="Times New Roman"/>
                <a:ea typeface="Times New Roman"/>
                <a:cs typeface="Times New Roman"/>
                <a:sym typeface="Times New Roman"/>
              </a:defRPr>
            </a:lvl9pPr>
          </a:lstStyle>
          <a:p/>
        </p:txBody>
      </p:sp>
      <p:sp>
        <p:nvSpPr>
          <p:cNvPr id="32" name="Shape 32"/>
          <p:cNvSpPr txBox="1"/>
          <p:nvPr>
            <p:ph idx="1" type="body"/>
          </p:nvPr>
        </p:nvSpPr>
        <p:spPr>
          <a:xfrm>
            <a:off y="1485900" x="685800"/>
            <a:ext cy="3086099" cx="7772400"/>
          </a:xfrm>
          <a:prstGeom prst="rect">
            <a:avLst/>
          </a:prstGeom>
          <a:noFill/>
          <a:ln>
            <a:noFill/>
          </a:ln>
        </p:spPr>
        <p:txBody>
          <a:bodyPr bIns="91425" rIns="91425" lIns="91425" tIns="91425" anchor="t" anchorCtr="0"/>
          <a:lstStyle>
            <a:lvl1pPr algn="l" rtl="0" marR="0" indent="-139700" marL="342900">
              <a:spcBef>
                <a:spcPts val="640"/>
              </a:spcBef>
              <a:spcAft>
                <a:spcPts val="0"/>
              </a:spcAft>
              <a:buClr>
                <a:schemeClr val="lt1"/>
              </a:buClr>
              <a:buFont typeface="Times New Roman"/>
              <a:buChar char="•"/>
              <a:defRPr strike="noStrike" u="none" b="0" cap="none" baseline="0" sz="3200" i="0">
                <a:solidFill>
                  <a:schemeClr val="lt1"/>
                </a:solidFill>
                <a:latin typeface="Times New Roman"/>
                <a:ea typeface="Times New Roman"/>
                <a:cs typeface="Times New Roman"/>
                <a:sym typeface="Times New Roman"/>
              </a:defRPr>
            </a:lvl1pPr>
            <a:lvl2pPr algn="l" rtl="0" marR="0" indent="-107950" marL="742950">
              <a:spcBef>
                <a:spcPts val="560"/>
              </a:spcBef>
              <a:spcAft>
                <a:spcPts val="0"/>
              </a:spcAft>
              <a:buClr>
                <a:schemeClr val="lt1"/>
              </a:buClr>
              <a:buFont typeface="Times New Roman"/>
              <a:buChar char="–"/>
              <a:defRPr strike="noStrike" u="none" b="0" cap="none" baseline="0" sz="2800" i="0">
                <a:solidFill>
                  <a:schemeClr val="lt1"/>
                </a:solidFill>
                <a:latin typeface="Times New Roman"/>
                <a:ea typeface="Times New Roman"/>
                <a:cs typeface="Times New Roman"/>
                <a:sym typeface="Times New Roman"/>
              </a:defRPr>
            </a:lvl2pPr>
            <a:lvl3pPr algn="l" rtl="0" marR="0" indent="-76200" marL="1143000">
              <a:spcBef>
                <a:spcPts val="480"/>
              </a:spcBef>
              <a:spcAft>
                <a:spcPts val="0"/>
              </a:spcAft>
              <a:buClr>
                <a:schemeClr val="lt1"/>
              </a:buClr>
              <a:buFont typeface="Times New Roman"/>
              <a:buChar char="•"/>
              <a:defRPr strike="noStrike" u="none" b="0" cap="none" baseline="0" sz="2400" i="0">
                <a:solidFill>
                  <a:schemeClr val="lt1"/>
                </a:solidFill>
                <a:latin typeface="Times New Roman"/>
                <a:ea typeface="Times New Roman"/>
                <a:cs typeface="Times New Roman"/>
                <a:sym typeface="Times New Roman"/>
              </a:defRPr>
            </a:lvl3pPr>
            <a:lvl4pPr algn="l" rtl="0" marR="0" indent="-101600" marL="1600200">
              <a:spcBef>
                <a:spcPts val="400"/>
              </a:spcBef>
              <a:spcAft>
                <a:spcPts val="0"/>
              </a:spcAft>
              <a:buClr>
                <a:schemeClr val="lt1"/>
              </a:buClr>
              <a:buFont typeface="Times New Roman"/>
              <a:buChar char="–"/>
              <a:defRPr strike="noStrike" u="none" b="0" cap="none" baseline="0" sz="2000" i="0">
                <a:solidFill>
                  <a:schemeClr val="lt1"/>
                </a:solidFill>
                <a:latin typeface="Times New Roman"/>
                <a:ea typeface="Times New Roman"/>
                <a:cs typeface="Times New Roman"/>
                <a:sym typeface="Times New Roman"/>
              </a:defRPr>
            </a:lvl4pPr>
            <a:lvl5pPr algn="l" rtl="0" marR="0" indent="-101600" marL="2057400">
              <a:spcBef>
                <a:spcPts val="400"/>
              </a:spcBef>
              <a:spcAft>
                <a:spcPts val="0"/>
              </a:spcAft>
              <a:buClr>
                <a:schemeClr val="lt1"/>
              </a:buClr>
              <a:buFont typeface="Times New Roman"/>
              <a:buChar char="»"/>
              <a:defRPr strike="noStrike" u="none" b="0" cap="none" baseline="0" sz="2000" i="0">
                <a:solidFill>
                  <a:schemeClr val="lt1"/>
                </a:solidFill>
                <a:latin typeface="Times New Roman"/>
                <a:ea typeface="Times New Roman"/>
                <a:cs typeface="Times New Roman"/>
                <a:sym typeface="Times New Roman"/>
              </a:defRPr>
            </a:lvl5pPr>
            <a:lvl6pPr algn="l" rtl="0" marR="0" indent="-101600" marL="2514600">
              <a:spcBef>
                <a:spcPts val="400"/>
              </a:spcBef>
              <a:spcAft>
                <a:spcPts val="0"/>
              </a:spcAft>
              <a:buClr>
                <a:schemeClr val="lt1"/>
              </a:buClr>
              <a:buFont typeface="Times New Roman"/>
              <a:buChar char="»"/>
              <a:defRPr strike="noStrike" u="none" b="0" cap="none" baseline="0" sz="2000" i="0">
                <a:solidFill>
                  <a:schemeClr val="lt1"/>
                </a:solidFill>
                <a:latin typeface="Times New Roman"/>
                <a:ea typeface="Times New Roman"/>
                <a:cs typeface="Times New Roman"/>
                <a:sym typeface="Times New Roman"/>
              </a:defRPr>
            </a:lvl6pPr>
            <a:lvl7pPr algn="l" rtl="0" marR="0" indent="-101600" marL="2971800">
              <a:spcBef>
                <a:spcPts val="400"/>
              </a:spcBef>
              <a:spcAft>
                <a:spcPts val="0"/>
              </a:spcAft>
              <a:buClr>
                <a:schemeClr val="lt1"/>
              </a:buClr>
              <a:buFont typeface="Times New Roman"/>
              <a:buChar char="»"/>
              <a:defRPr strike="noStrike" u="none" b="0" cap="none" baseline="0" sz="2000" i="0">
                <a:solidFill>
                  <a:schemeClr val="lt1"/>
                </a:solidFill>
                <a:latin typeface="Times New Roman"/>
                <a:ea typeface="Times New Roman"/>
                <a:cs typeface="Times New Roman"/>
                <a:sym typeface="Times New Roman"/>
              </a:defRPr>
            </a:lvl7pPr>
            <a:lvl8pPr algn="l" rtl="0" marR="0" indent="-101600" marL="3429000">
              <a:spcBef>
                <a:spcPts val="400"/>
              </a:spcBef>
              <a:spcAft>
                <a:spcPts val="0"/>
              </a:spcAft>
              <a:buClr>
                <a:schemeClr val="lt1"/>
              </a:buClr>
              <a:buFont typeface="Times New Roman"/>
              <a:buChar char="»"/>
              <a:defRPr strike="noStrike" u="none" b="0" cap="none" baseline="0" sz="2000" i="0">
                <a:solidFill>
                  <a:schemeClr val="lt1"/>
                </a:solidFill>
                <a:latin typeface="Times New Roman"/>
                <a:ea typeface="Times New Roman"/>
                <a:cs typeface="Times New Roman"/>
                <a:sym typeface="Times New Roman"/>
              </a:defRPr>
            </a:lvl8pPr>
            <a:lvl9pPr algn="l" rtl="0" marR="0" indent="-101600" marL="3886200">
              <a:spcBef>
                <a:spcPts val="400"/>
              </a:spcBef>
              <a:spcAft>
                <a:spcPts val="0"/>
              </a:spcAft>
              <a:buClr>
                <a:schemeClr val="lt1"/>
              </a:buClr>
              <a:buFont typeface="Times New Roman"/>
              <a:buChar char="»"/>
              <a:defRPr strike="noStrike" u="none" b="0" cap="none" baseline="0" sz="2000" i="0">
                <a:solidFill>
                  <a:schemeClr val="lt1"/>
                </a:solidFill>
                <a:latin typeface="Times New Roman"/>
                <a:ea typeface="Times New Roman"/>
                <a:cs typeface="Times New Roman"/>
                <a:sym typeface="Times New Roman"/>
              </a:defRPr>
            </a:lvl9pPr>
          </a:lstStyle>
          <a:p/>
        </p:txBody>
      </p:sp>
      <p:sp>
        <p:nvSpPr>
          <p:cNvPr id="33" name="Shape 33"/>
          <p:cNvSpPr txBox="1"/>
          <p:nvPr>
            <p:ph idx="10" type="dt"/>
          </p:nvPr>
        </p:nvSpPr>
        <p:spPr>
          <a:xfrm>
            <a:off y="4686300" x="685800"/>
            <a:ext cy="342899" cx="1904999"/>
          </a:xfrm>
          <a:prstGeom prst="rect">
            <a:avLst/>
          </a:prstGeom>
          <a:noFill/>
          <a:ln>
            <a:noFill/>
          </a:ln>
        </p:spPr>
        <p:txBody>
          <a:bodyPr bIns="91425" rIns="91425" lIns="91425" tIns="91425" anchor="t" anchorCtr="0"/>
          <a:lstStyle>
            <a:lvl1pPr algn="l" rtl="0" marR="0" indent="0" marL="0">
              <a:spcBef>
                <a:spcPts val="700"/>
              </a:spcBef>
              <a:defRPr strike="noStrike" u="none" b="0" cap="none" baseline="0" sz="1400" i="0">
                <a:solidFill>
                  <a:schemeClr val="lt1"/>
                </a:solidFill>
                <a:latin typeface="Times New Roman"/>
                <a:ea typeface="Times New Roman"/>
                <a:cs typeface="Times New Roman"/>
                <a:sym typeface="Times New Roman"/>
              </a:defRPr>
            </a:lvl1pPr>
            <a:lvl2pPr algn="l" rtl="0" marR="0" indent="0" marL="457200">
              <a:spcBef>
                <a:spcPts val="0"/>
              </a:spcBef>
              <a:defRPr strike="noStrike" u="none" b="0" cap="none" baseline="0" sz="1800" i="0">
                <a:solidFill>
                  <a:schemeClr val="lt1"/>
                </a:solidFill>
                <a:latin typeface="Times New Roman"/>
                <a:ea typeface="Times New Roman"/>
                <a:cs typeface="Times New Roman"/>
                <a:sym typeface="Times New Roman"/>
              </a:defRPr>
            </a:lvl2pPr>
            <a:lvl3pPr algn="l" rtl="0" marR="0" indent="0" marL="914400">
              <a:spcBef>
                <a:spcPts val="0"/>
              </a:spcBef>
              <a:defRPr strike="noStrike" u="none" b="0" cap="none" baseline="0" sz="1800" i="0">
                <a:solidFill>
                  <a:schemeClr val="lt1"/>
                </a:solidFill>
                <a:latin typeface="Times New Roman"/>
                <a:ea typeface="Times New Roman"/>
                <a:cs typeface="Times New Roman"/>
                <a:sym typeface="Times New Roman"/>
              </a:defRPr>
            </a:lvl3pPr>
            <a:lvl4pPr algn="l" rtl="0" marR="0" indent="0" marL="1371600">
              <a:spcBef>
                <a:spcPts val="0"/>
              </a:spcBef>
              <a:defRPr strike="noStrike" u="none" b="0" cap="none" baseline="0" sz="1800" i="0">
                <a:solidFill>
                  <a:schemeClr val="lt1"/>
                </a:solidFill>
                <a:latin typeface="Times New Roman"/>
                <a:ea typeface="Times New Roman"/>
                <a:cs typeface="Times New Roman"/>
                <a:sym typeface="Times New Roman"/>
              </a:defRPr>
            </a:lvl4pPr>
            <a:lvl5pPr algn="l" rtl="0" marR="0" indent="0" marL="1828800">
              <a:spcBef>
                <a:spcPts val="0"/>
              </a:spcBef>
              <a:defRPr strike="noStrike" u="none" b="0" cap="none" baseline="0" sz="1800" i="0">
                <a:solidFill>
                  <a:schemeClr val="lt1"/>
                </a:solidFill>
                <a:latin typeface="Times New Roman"/>
                <a:ea typeface="Times New Roman"/>
                <a:cs typeface="Times New Roman"/>
                <a:sym typeface="Times New Roman"/>
              </a:defRPr>
            </a:lvl5pPr>
            <a:lvl6pPr algn="l" rtl="0" marR="0" indent="0" marL="2286000">
              <a:spcBef>
                <a:spcPts val="0"/>
              </a:spcBef>
              <a:defRPr strike="noStrike" u="none" b="0" cap="none" baseline="0" sz="1800" i="0">
                <a:solidFill>
                  <a:schemeClr val="lt1"/>
                </a:solidFill>
                <a:latin typeface="Times New Roman"/>
                <a:ea typeface="Times New Roman"/>
                <a:cs typeface="Times New Roman"/>
                <a:sym typeface="Times New Roman"/>
              </a:defRPr>
            </a:lvl6pPr>
            <a:lvl7pPr algn="l" rtl="0" marR="0" indent="0" marL="2743200">
              <a:spcBef>
                <a:spcPts val="0"/>
              </a:spcBef>
              <a:defRPr strike="noStrike" u="none" b="0" cap="none" baseline="0" sz="1800" i="0">
                <a:solidFill>
                  <a:schemeClr val="lt1"/>
                </a:solidFill>
                <a:latin typeface="Times New Roman"/>
                <a:ea typeface="Times New Roman"/>
                <a:cs typeface="Times New Roman"/>
                <a:sym typeface="Times New Roman"/>
              </a:defRPr>
            </a:lvl7pPr>
            <a:lvl8pPr algn="l" rtl="0" marR="0" indent="0" marL="3200400">
              <a:spcBef>
                <a:spcPts val="0"/>
              </a:spcBef>
              <a:defRPr strike="noStrike" u="none" b="0" cap="none" baseline="0" sz="1800" i="0">
                <a:solidFill>
                  <a:schemeClr val="lt1"/>
                </a:solidFill>
                <a:latin typeface="Times New Roman"/>
                <a:ea typeface="Times New Roman"/>
                <a:cs typeface="Times New Roman"/>
                <a:sym typeface="Times New Roman"/>
              </a:defRPr>
            </a:lvl8pPr>
            <a:lvl9pPr algn="l" rtl="0" marR="0" indent="0" marL="3657600">
              <a:spcBef>
                <a:spcPts val="0"/>
              </a:spcBef>
              <a:defRPr strike="noStrike" u="none" b="0" cap="none" baseline="0" sz="1800" i="0">
                <a:solidFill>
                  <a:schemeClr val="lt1"/>
                </a:solidFill>
                <a:latin typeface="Times New Roman"/>
                <a:ea typeface="Times New Roman"/>
                <a:cs typeface="Times New Roman"/>
                <a:sym typeface="Times New Roman"/>
              </a:defRPr>
            </a:lvl9pPr>
          </a:lstStyle>
          <a:p/>
        </p:txBody>
      </p:sp>
      <p:sp>
        <p:nvSpPr>
          <p:cNvPr id="34" name="Shape 34"/>
          <p:cNvSpPr txBox="1"/>
          <p:nvPr>
            <p:ph idx="11" type="ftr"/>
          </p:nvPr>
        </p:nvSpPr>
        <p:spPr>
          <a:xfrm>
            <a:off y="4686300" x="3124200"/>
            <a:ext cy="342899" cx="2895600"/>
          </a:xfrm>
          <a:prstGeom prst="rect">
            <a:avLst/>
          </a:prstGeom>
          <a:noFill/>
          <a:ln>
            <a:noFill/>
          </a:ln>
        </p:spPr>
        <p:txBody>
          <a:bodyPr bIns="91425" rIns="91425" lIns="91425" tIns="91425" anchor="t" anchorCtr="0"/>
          <a:lstStyle>
            <a:lvl1pPr algn="ctr" rtl="0" marR="0" indent="0" marL="0">
              <a:spcBef>
                <a:spcPts val="700"/>
              </a:spcBef>
              <a:defRPr strike="noStrike" u="none" b="0" cap="none" baseline="0" sz="1400" i="0">
                <a:solidFill>
                  <a:schemeClr val="lt1"/>
                </a:solidFill>
                <a:latin typeface="Times New Roman"/>
                <a:ea typeface="Times New Roman"/>
                <a:cs typeface="Times New Roman"/>
                <a:sym typeface="Times New Roman"/>
              </a:defRPr>
            </a:lvl1pPr>
            <a:lvl2pPr algn="l" rtl="0" marR="0" indent="0" marL="457200">
              <a:spcBef>
                <a:spcPts val="0"/>
              </a:spcBef>
              <a:defRPr strike="noStrike" u="none" b="0" cap="none" baseline="0" sz="1800" i="0">
                <a:solidFill>
                  <a:schemeClr val="lt1"/>
                </a:solidFill>
                <a:latin typeface="Times New Roman"/>
                <a:ea typeface="Times New Roman"/>
                <a:cs typeface="Times New Roman"/>
                <a:sym typeface="Times New Roman"/>
              </a:defRPr>
            </a:lvl2pPr>
            <a:lvl3pPr algn="l" rtl="0" marR="0" indent="0" marL="914400">
              <a:spcBef>
                <a:spcPts val="0"/>
              </a:spcBef>
              <a:defRPr strike="noStrike" u="none" b="0" cap="none" baseline="0" sz="1800" i="0">
                <a:solidFill>
                  <a:schemeClr val="lt1"/>
                </a:solidFill>
                <a:latin typeface="Times New Roman"/>
                <a:ea typeface="Times New Roman"/>
                <a:cs typeface="Times New Roman"/>
                <a:sym typeface="Times New Roman"/>
              </a:defRPr>
            </a:lvl3pPr>
            <a:lvl4pPr algn="l" rtl="0" marR="0" indent="0" marL="1371600">
              <a:spcBef>
                <a:spcPts val="0"/>
              </a:spcBef>
              <a:defRPr strike="noStrike" u="none" b="0" cap="none" baseline="0" sz="1800" i="0">
                <a:solidFill>
                  <a:schemeClr val="lt1"/>
                </a:solidFill>
                <a:latin typeface="Times New Roman"/>
                <a:ea typeface="Times New Roman"/>
                <a:cs typeface="Times New Roman"/>
                <a:sym typeface="Times New Roman"/>
              </a:defRPr>
            </a:lvl4pPr>
            <a:lvl5pPr algn="l" rtl="0" marR="0" indent="0" marL="1828800">
              <a:spcBef>
                <a:spcPts val="0"/>
              </a:spcBef>
              <a:defRPr strike="noStrike" u="none" b="0" cap="none" baseline="0" sz="1800" i="0">
                <a:solidFill>
                  <a:schemeClr val="lt1"/>
                </a:solidFill>
                <a:latin typeface="Times New Roman"/>
                <a:ea typeface="Times New Roman"/>
                <a:cs typeface="Times New Roman"/>
                <a:sym typeface="Times New Roman"/>
              </a:defRPr>
            </a:lvl5pPr>
            <a:lvl6pPr algn="l" rtl="0" marR="0" indent="0" marL="2286000">
              <a:spcBef>
                <a:spcPts val="0"/>
              </a:spcBef>
              <a:defRPr strike="noStrike" u="none" b="0" cap="none" baseline="0" sz="1800" i="0">
                <a:solidFill>
                  <a:schemeClr val="lt1"/>
                </a:solidFill>
                <a:latin typeface="Times New Roman"/>
                <a:ea typeface="Times New Roman"/>
                <a:cs typeface="Times New Roman"/>
                <a:sym typeface="Times New Roman"/>
              </a:defRPr>
            </a:lvl6pPr>
            <a:lvl7pPr algn="l" rtl="0" marR="0" indent="0" marL="2743200">
              <a:spcBef>
                <a:spcPts val="0"/>
              </a:spcBef>
              <a:defRPr strike="noStrike" u="none" b="0" cap="none" baseline="0" sz="1800" i="0">
                <a:solidFill>
                  <a:schemeClr val="lt1"/>
                </a:solidFill>
                <a:latin typeface="Times New Roman"/>
                <a:ea typeface="Times New Roman"/>
                <a:cs typeface="Times New Roman"/>
                <a:sym typeface="Times New Roman"/>
              </a:defRPr>
            </a:lvl7pPr>
            <a:lvl8pPr algn="l" rtl="0" marR="0" indent="0" marL="3200400">
              <a:spcBef>
                <a:spcPts val="0"/>
              </a:spcBef>
              <a:defRPr strike="noStrike" u="none" b="0" cap="none" baseline="0" sz="1800" i="0">
                <a:solidFill>
                  <a:schemeClr val="lt1"/>
                </a:solidFill>
                <a:latin typeface="Times New Roman"/>
                <a:ea typeface="Times New Roman"/>
                <a:cs typeface="Times New Roman"/>
                <a:sym typeface="Times New Roman"/>
              </a:defRPr>
            </a:lvl8pPr>
            <a:lvl9pPr algn="l" rtl="0" marR="0" indent="0" marL="3657600">
              <a:spcBef>
                <a:spcPts val="0"/>
              </a:spcBef>
              <a:defRPr strike="noStrike" u="none" b="0" cap="none" baseline="0" sz="1800" i="0">
                <a:solidFill>
                  <a:schemeClr val="lt1"/>
                </a:solidFill>
                <a:latin typeface="Times New Roman"/>
                <a:ea typeface="Times New Roman"/>
                <a:cs typeface="Times New Roman"/>
                <a:sym typeface="Times New Roman"/>
              </a:defRPr>
            </a:lvl9pPr>
          </a:lstStyle>
          <a:p/>
        </p:txBody>
      </p:sp>
      <p:sp>
        <p:nvSpPr>
          <p:cNvPr id="35" name="Shape 35"/>
          <p:cNvSpPr txBox="1"/>
          <p:nvPr>
            <p:ph idx="12" type="sldNum"/>
          </p:nvPr>
        </p:nvSpPr>
        <p:spPr>
          <a:xfrm>
            <a:off y="4686300" x="6553200"/>
            <a:ext cy="342899" cx="1904999"/>
          </a:xfrm>
          <a:prstGeom prst="rect">
            <a:avLst/>
          </a:prstGeom>
          <a:noFill/>
          <a:ln>
            <a:noFill/>
          </a:ln>
        </p:spPr>
        <p:txBody>
          <a:bodyPr bIns="91425" rIns="91425" lIns="91425" tIns="91425" anchor="t" anchorCtr="0">
            <a:noAutofit/>
          </a:bodyPr>
          <a:lstStyle/>
          <a:p>
            <a:pPr lvl="0" indent="-88900" marL="0">
              <a:spcBef>
                <a:spcPts val="0"/>
              </a:spcBef>
              <a:buClr>
                <a:srgbClr val="000000"/>
              </a:buClr>
              <a:buFont typeface="Arial"/>
              <a:buChar char="●"/>
            </a:pPr>
            <a:r>
              <a:t/>
            </a:r>
            <a:endParaRPr strike="noStrike" u="none" b="0" cap="none" baseline="0" sz="1400" i="0">
              <a:solidFill>
                <a:schemeClr val="lt1"/>
              </a:solidFill>
              <a:latin typeface="Times New Roman"/>
              <a:ea typeface="Times New Roman"/>
              <a:cs typeface="Times New Roman"/>
              <a:sym typeface="Times New Roman"/>
            </a:endParaRPr>
          </a:p>
          <a:p>
            <a:pPr lvl="1" indent="-88900" marL="457200">
              <a:spcBef>
                <a:spcPts val="0"/>
              </a:spcBef>
              <a:buClr>
                <a:srgbClr val="000000"/>
              </a:buClr>
              <a:buFont typeface="Courier New"/>
              <a:buChar char="o"/>
            </a:pPr>
            <a:r>
              <a:t/>
            </a:r>
            <a:endParaRPr strike="noStrike" u="none" b="0" cap="none" baseline="0" sz="1800" i="0">
              <a:solidFill>
                <a:schemeClr val="lt1"/>
              </a:solidFill>
              <a:latin typeface="Times New Roman"/>
              <a:ea typeface="Times New Roman"/>
              <a:cs typeface="Times New Roman"/>
              <a:sym typeface="Times New Roman"/>
            </a:endParaRPr>
          </a:p>
          <a:p>
            <a:pPr lvl="2" indent="-88900" marL="914400">
              <a:spcBef>
                <a:spcPts val="0"/>
              </a:spcBef>
              <a:buClr>
                <a:srgbClr val="000000"/>
              </a:buClr>
              <a:buFont typeface="Wingdings"/>
              <a:buChar char="§"/>
            </a:pPr>
            <a:r>
              <a:t/>
            </a:r>
            <a:endParaRPr strike="noStrike" u="none" b="0" cap="none" baseline="0" sz="1800" i="0">
              <a:solidFill>
                <a:schemeClr val="lt1"/>
              </a:solidFill>
              <a:latin typeface="Times New Roman"/>
              <a:ea typeface="Times New Roman"/>
              <a:cs typeface="Times New Roman"/>
              <a:sym typeface="Times New Roman"/>
            </a:endParaRPr>
          </a:p>
          <a:p>
            <a:pPr lvl="3" indent="-88900" marL="1371600">
              <a:spcBef>
                <a:spcPts val="0"/>
              </a:spcBef>
              <a:buClr>
                <a:srgbClr val="000000"/>
              </a:buClr>
              <a:buFont typeface="Arial"/>
              <a:buChar char="●"/>
            </a:pPr>
            <a:r>
              <a:t/>
            </a:r>
            <a:endParaRPr strike="noStrike" u="none" b="0" cap="none" baseline="0" sz="1800" i="0">
              <a:solidFill>
                <a:schemeClr val="lt1"/>
              </a:solidFill>
              <a:latin typeface="Times New Roman"/>
              <a:ea typeface="Times New Roman"/>
              <a:cs typeface="Times New Roman"/>
              <a:sym typeface="Times New Roman"/>
            </a:endParaRPr>
          </a:p>
          <a:p>
            <a:pPr lvl="4" indent="-88900" marL="1828800">
              <a:spcBef>
                <a:spcPts val="0"/>
              </a:spcBef>
              <a:buClr>
                <a:srgbClr val="000000"/>
              </a:buClr>
              <a:buFont typeface="Courier New"/>
              <a:buChar char="o"/>
            </a:pPr>
            <a:r>
              <a:t/>
            </a:r>
            <a:endParaRPr strike="noStrike" u="none" b="0" cap="none" baseline="0" sz="1800" i="0">
              <a:solidFill>
                <a:schemeClr val="lt1"/>
              </a:solidFill>
              <a:latin typeface="Times New Roman"/>
              <a:ea typeface="Times New Roman"/>
              <a:cs typeface="Times New Roman"/>
              <a:sym typeface="Times New Roman"/>
            </a:endParaRPr>
          </a:p>
          <a:p>
            <a:pPr lvl="5" indent="-88900" marL="2286000">
              <a:spcBef>
                <a:spcPts val="0"/>
              </a:spcBef>
              <a:buClr>
                <a:srgbClr val="000000"/>
              </a:buClr>
              <a:buFont typeface="Wingdings"/>
              <a:buChar char="§"/>
            </a:pPr>
            <a:r>
              <a:t/>
            </a:r>
            <a:endParaRPr strike="noStrike" u="none" b="0" cap="none" baseline="0" sz="1800" i="0">
              <a:solidFill>
                <a:schemeClr val="lt1"/>
              </a:solidFill>
              <a:latin typeface="Times New Roman"/>
              <a:ea typeface="Times New Roman"/>
              <a:cs typeface="Times New Roman"/>
              <a:sym typeface="Times New Roman"/>
            </a:endParaRPr>
          </a:p>
          <a:p>
            <a:pPr lvl="6" indent="-88900" marL="2743200">
              <a:spcBef>
                <a:spcPts val="0"/>
              </a:spcBef>
              <a:buClr>
                <a:srgbClr val="000000"/>
              </a:buClr>
              <a:buFont typeface="Arial"/>
              <a:buChar char="●"/>
            </a:pPr>
            <a:r>
              <a:t/>
            </a:r>
            <a:endParaRPr strike="noStrike" u="none" b="0" cap="none" baseline="0" sz="1800" i="0">
              <a:solidFill>
                <a:schemeClr val="lt1"/>
              </a:solidFill>
              <a:latin typeface="Times New Roman"/>
              <a:ea typeface="Times New Roman"/>
              <a:cs typeface="Times New Roman"/>
              <a:sym typeface="Times New Roman"/>
            </a:endParaRPr>
          </a:p>
          <a:p>
            <a:pPr lvl="7" indent="-88900" marL="3200400">
              <a:spcBef>
                <a:spcPts val="0"/>
              </a:spcBef>
              <a:buClr>
                <a:srgbClr val="000000"/>
              </a:buClr>
              <a:buFont typeface="Courier New"/>
              <a:buChar char="o"/>
            </a:pPr>
            <a:r>
              <a:t/>
            </a:r>
            <a:endParaRPr strike="noStrike" u="none" b="0" cap="none" baseline="0" sz="1800" i="0">
              <a:solidFill>
                <a:schemeClr val="lt1"/>
              </a:solidFill>
              <a:latin typeface="Times New Roman"/>
              <a:ea typeface="Times New Roman"/>
              <a:cs typeface="Times New Roman"/>
              <a:sym typeface="Times New Roman"/>
            </a:endParaRPr>
          </a:p>
          <a:p>
            <a:pPr lvl="8" indent="-88900" marL="3657600">
              <a:spcBef>
                <a:spcPts val="0"/>
              </a:spcBef>
              <a:buClr>
                <a:srgbClr val="000000"/>
              </a:buClr>
              <a:buFont typeface="Wingdings"/>
              <a:buChar char="§"/>
            </a:pPr>
            <a:r>
              <a:t/>
            </a:r>
            <a:endParaRPr strike="noStrike" u="none" b="0" cap="none" baseline="0" sz="1800" i="0">
              <a:solidFill>
                <a:schemeClr val="lt1"/>
              </a:solidFill>
              <a:latin typeface="Times New Roman"/>
              <a:ea typeface="Times New Roman"/>
              <a:cs typeface="Times New Roman"/>
              <a:sym typeface="Times New Roman"/>
            </a:endParaRPr>
          </a:p>
        </p:txBody>
      </p:sp>
    </p:spTree>
  </p:cSld>
  <p:clrMap accent2="accent2" accent3="accent3" accent4="accent4" accent5="accent5" accent6="accent6" hlink="hlink" tx2="lt2" tx1="dk1" bg2="dk2" bg1="lt1" folHlink="folHlink" accent1="accent1"/>
  <p:sldLayoutIdLst>
    <p:sldLayoutId id="2147483654" r:id="rId1"/>
    <p:sldLayoutId id="2147483655" r:id="rId2"/>
    <p:sldLayoutId id="2147483656" r:id="rId3"/>
    <p:sldLayoutId id="2147483657" r:id="rId4"/>
    <p:sldLayoutId id="2147483658" r:id="rId5"/>
    <p:sldLayoutId id="2147483659" r:id="rId6"/>
    <p:sldLayoutId id="2147483660" r:id="rId7"/>
    <p:sldLayoutId id="2147483661" r:id="rId8"/>
    <p:sldLayoutId id="2147483662" r:id="rId9"/>
    <p:sldLayoutId id="2147483663" r:id="rId10"/>
    <p:sldLayoutId id="2147483664" r:id="rId11"/>
    <p:sldLayoutId id="2147483665" r:id="rId12"/>
    <p:sldLayoutId id="2147483666" r:id="rId13"/>
    <p:sldLayoutId id="2147483667" r:id="rId14"/>
    <p:sldLayoutId id="2147483668" r:id="rId15"/>
    <p:sldLayoutId id="2147483669" r:id="rId16"/>
  </p:sldLayoutIdLst>
  <p:timing>
    <p:tnLst>
      <p:par>
        <p:cTn restart="never" dur="indefinite" nodeType="tmRoot">
          <p:childTnLst>
            <p:seq nextAc="seek" concurrent="1">
              <p:cTn id="2" dur="indefinite" nodeType="mainSeq">
                <p:childTnLst>
                  <p:par>
                    <p:cTn fill="hold">
                      <p:stCondLst>
                        <p:cond delay="indefinite"/>
                        <p:cond evt="onBegin" delay="0">
                          <p:tn val="2"/>
                        </p:cond>
                      </p:stCondLst>
                      <p:childTnLst>
                        <p:par>
                          <p:cTn fill="hold">
                            <p:stCondLst>
                              <p:cond delay="0"/>
                            </p:stCondLst>
                            <p:childTnLst>
                              <p:par>
                                <p:cTn presetID="10" fill="hold" presetSubtype="0" presetClass="entr"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0"/>
                                        <p:tgtEl>
                                          <p:spTgt spid="2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hf dt="0" ftr="0" sldNum="0" hdr="0"/>
  <p:txStyles>
    <p:titleStyle>
      <a:defPPr algn="l" rtl="0" marR="0">
        <a:lnSpc>
          <a:spcPct val="100000"/>
        </a:lnSpc>
        <a:spcBef>
          <a:spcPts val="0"/>
        </a:spcBef>
        <a:spcAft>
          <a:spcPts val="0"/>
        </a:spcAft>
      </a:defPPr>
      <a:lvl1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1pPr>
      <a:lvl2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2pPr>
    </p:titleStyle>
    <p:bodyStyle>
      <a:defPPr algn="l" rtl="0" marR="0">
        <a:lnSpc>
          <a:spcPct val="100000"/>
        </a:lnSpc>
        <a:spcBef>
          <a:spcPts val="0"/>
        </a:spcBef>
        <a:spcAft>
          <a:spcPts val="0"/>
        </a:spcAft>
      </a:defPPr>
      <a:lvl1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1pPr>
      <a:lvl2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2pPr>
      <a:lvl3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3pPr>
      <a:lvl4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4pPr>
      <a:lvl5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5pPr>
      <a:lvl6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6pPr>
      <a:lvl7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7pPr>
      <a:lvl8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8pPr>
      <a:lvl9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9pPr>
    </p:bodyStyle>
    <p:otherStyle>
      <a:defPPr algn="l" rtl="0" marR="0">
        <a:lnSpc>
          <a:spcPct val="100000"/>
        </a:lnSpc>
        <a:spcBef>
          <a:spcPts val="0"/>
        </a:spcBef>
        <a:spcAft>
          <a:spcPts val="0"/>
        </a:spcAft>
      </a:defPPr>
      <a:lvl1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1pPr>
      <a:lvl2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2pPr>
      <a:lvl3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3pPr>
      <a:lvl4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4pPr>
      <a:lvl5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5pPr>
      <a:lvl6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6pPr>
      <a:lvl7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7pPr>
      <a:lvl8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8pPr>
      <a:lvl9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9pPr>
    </p:otherStyle>
  </p:txStyles>
</p:sldMaster>
</file>

<file path=ppt/slides/_rels/slide1.xml.rels><?xml version="1.0" encoding="UTF-8" standalone="yes"?><Relationships xmlns="http://schemas.openxmlformats.org/package/2006/relationships"><Relationship Target="../notesSlides/notesSlide1.xml" Type="http://schemas.openxmlformats.org/officeDocument/2006/relationships/notesSlide" Id="rId2"/><Relationship Target="../slideLayouts/slideLayout7.xml" Type="http://schemas.openxmlformats.org/officeDocument/2006/relationships/slideLayout" Id="rId1"/></Relationships>
</file>

<file path=ppt/slides/_rels/slide10.xml.rels><?xml version="1.0" encoding="UTF-8" standalone="yes"?><Relationships xmlns="http://schemas.openxmlformats.org/package/2006/relationships"><Relationship Target="../notesSlides/notesSlide10.xml" Type="http://schemas.openxmlformats.org/officeDocument/2006/relationships/notesSlide" Id="rId2"/><Relationship Target="../slideLayouts/slideLayout7.xml" Type="http://schemas.openxmlformats.org/officeDocument/2006/relationships/slideLayout" Id="rId1"/></Relationships>
</file>

<file path=ppt/slides/_rels/slide11.xml.rels><?xml version="1.0" encoding="UTF-8" standalone="yes"?><Relationships xmlns="http://schemas.openxmlformats.org/package/2006/relationships"><Relationship Target="../notesSlides/notesSlide11.xml" Type="http://schemas.openxmlformats.org/officeDocument/2006/relationships/notesSlide" Id="rId2"/><Relationship Target="../slideLayouts/slideLayout8.xml" Type="http://schemas.openxmlformats.org/officeDocument/2006/relationships/slideLayout" Id="rId1"/></Relationships>
</file>

<file path=ppt/slides/_rels/slide12.xml.rels><?xml version="1.0" encoding="UTF-8" standalone="yes"?><Relationships xmlns="http://schemas.openxmlformats.org/package/2006/relationships"><Relationship Target="../notesSlides/notesSlide12.xml" Type="http://schemas.openxmlformats.org/officeDocument/2006/relationships/notesSlide" Id="rId2"/><Relationship Target="../slideLayouts/slideLayout8.xml" Type="http://schemas.openxmlformats.org/officeDocument/2006/relationships/slideLayout" Id="rId1"/></Relationships>
</file>

<file path=ppt/slides/_rels/slide13.xml.rels><?xml version="1.0" encoding="UTF-8" standalone="yes"?><Relationships xmlns="http://schemas.openxmlformats.org/package/2006/relationships"><Relationship Target="../notesSlides/notesSlide13.xml" Type="http://schemas.openxmlformats.org/officeDocument/2006/relationships/notesSlide" Id="rId2"/><Relationship Target="../slideLayouts/slideLayout8.xml" Type="http://schemas.openxmlformats.org/officeDocument/2006/relationships/slideLayout" Id="rId1"/></Relationships>
</file>

<file path=ppt/slides/_rels/slide14.xml.rels><?xml version="1.0" encoding="UTF-8" standalone="yes"?><Relationships xmlns="http://schemas.openxmlformats.org/package/2006/relationships"><Relationship Target="../notesSlides/notesSlide14.xml" Type="http://schemas.openxmlformats.org/officeDocument/2006/relationships/notesSlide" Id="rId2"/><Relationship Target="../slideLayouts/slideLayout8.xml" Type="http://schemas.openxmlformats.org/officeDocument/2006/relationships/slideLayout" Id="rId1"/></Relationships>
</file>

<file path=ppt/slides/_rels/slide15.xml.rels><?xml version="1.0" encoding="UTF-8" standalone="yes"?><Relationships xmlns="http://schemas.openxmlformats.org/package/2006/relationships"><Relationship Target="../notesSlides/notesSlide15.xml" Type="http://schemas.openxmlformats.org/officeDocument/2006/relationships/notesSlide" Id="rId2"/><Relationship Target="../slideLayouts/slideLayout18.xml" Type="http://schemas.openxmlformats.org/officeDocument/2006/relationships/slideLayout" Id="rId1"/><Relationship Target="../media/image01.png" Type="http://schemas.openxmlformats.org/officeDocument/2006/relationships/image" Id="rId3"/></Relationships>
</file>

<file path=ppt/slides/_rels/slide16.xml.rels><?xml version="1.0" encoding="UTF-8" standalone="yes"?><Relationships xmlns="http://schemas.openxmlformats.org/package/2006/relationships"><Relationship Target="../notesSlides/notesSlide16.xml" Type="http://schemas.openxmlformats.org/officeDocument/2006/relationships/notesSlide" Id="rId2"/><Relationship Target="../slideLayouts/slideLayout18.xml" Type="http://schemas.openxmlformats.org/officeDocument/2006/relationships/slideLayout" Id="rId1"/><Relationship Target="../media/image06.png" Type="http://schemas.openxmlformats.org/officeDocument/2006/relationships/image" Id="rId3"/></Relationships>
</file>

<file path=ppt/slides/_rels/slide17.xml.rels><?xml version="1.0" encoding="UTF-8" standalone="yes"?><Relationships xmlns="http://schemas.openxmlformats.org/package/2006/relationships"><Relationship Target="../notesSlides/notesSlide17.xml" Type="http://schemas.openxmlformats.org/officeDocument/2006/relationships/notesSlide" Id="rId2"/><Relationship Target="../slideLayouts/slideLayout18.xml" Type="http://schemas.openxmlformats.org/officeDocument/2006/relationships/slideLayout" Id="rId1"/><Relationship Target="../media/image08.png" Type="http://schemas.openxmlformats.org/officeDocument/2006/relationships/image" Id="rId3"/></Relationships>
</file>

<file path=ppt/slides/_rels/slide18.xml.rels><?xml version="1.0" encoding="UTF-8" standalone="yes"?><Relationships xmlns="http://schemas.openxmlformats.org/package/2006/relationships"><Relationship Target="../notesSlides/notesSlide18.xml" Type="http://schemas.openxmlformats.org/officeDocument/2006/relationships/notesSlide" Id="rId2"/><Relationship Target="../slideLayouts/slideLayout18.xml" Type="http://schemas.openxmlformats.org/officeDocument/2006/relationships/slideLayout" Id="rId1"/><Relationship Target="../media/image04.png" Type="http://schemas.openxmlformats.org/officeDocument/2006/relationships/image" Id="rId3"/></Relationships>
</file>

<file path=ppt/slides/_rels/slide19.xml.rels><?xml version="1.0" encoding="UTF-8" standalone="yes"?><Relationships xmlns="http://schemas.openxmlformats.org/package/2006/relationships"><Relationship Target="../notesSlides/notesSlide19.xml" Type="http://schemas.openxmlformats.org/officeDocument/2006/relationships/notesSlide" Id="rId2"/><Relationship Target="../slideLayouts/slideLayout18.xml" Type="http://schemas.openxmlformats.org/officeDocument/2006/relationships/slideLayout" Id="rId1"/><Relationship Target="../media/image11.png" Type="http://schemas.openxmlformats.org/officeDocument/2006/relationships/image" Id="rId3"/></Relationships>
</file>

<file path=ppt/slides/_rels/slide2.xml.rels><?xml version="1.0" encoding="UTF-8" standalone="yes"?><Relationships xmlns="http://schemas.openxmlformats.org/package/2006/relationships"><Relationship Target="../notesSlides/notesSlide2.xml" Type="http://schemas.openxmlformats.org/officeDocument/2006/relationships/notesSlide" Id="rId2"/><Relationship Target="../slideLayouts/slideLayout8.xml" Type="http://schemas.openxmlformats.org/officeDocument/2006/relationships/slideLayout" Id="rId1"/></Relationships>
</file>

<file path=ppt/slides/_rels/slide20.xml.rels><?xml version="1.0" encoding="UTF-8" standalone="yes"?><Relationships xmlns="http://schemas.openxmlformats.org/package/2006/relationships"><Relationship Target="../notesSlides/notesSlide20.xml" Type="http://schemas.openxmlformats.org/officeDocument/2006/relationships/notesSlide" Id="rId2"/><Relationship Target="../slideLayouts/slideLayout18.xml" Type="http://schemas.openxmlformats.org/officeDocument/2006/relationships/slideLayout" Id="rId1"/><Relationship Target="../media/image15.png" Type="http://schemas.openxmlformats.org/officeDocument/2006/relationships/image" Id="rId3"/></Relationships>
</file>

<file path=ppt/slides/_rels/slide21.xml.rels><?xml version="1.0" encoding="UTF-8" standalone="yes"?><Relationships xmlns="http://schemas.openxmlformats.org/package/2006/relationships"><Relationship Target="../notesSlides/notesSlide21.xml" Type="http://schemas.openxmlformats.org/officeDocument/2006/relationships/notesSlide" Id="rId2"/><Relationship Target="../slideLayouts/slideLayout18.xml" Type="http://schemas.openxmlformats.org/officeDocument/2006/relationships/slideLayout" Id="rId1"/><Relationship Target="../media/image05.png" Type="http://schemas.openxmlformats.org/officeDocument/2006/relationships/image" Id="rId3"/></Relationships>
</file>

<file path=ppt/slides/_rels/slide22.xml.rels><?xml version="1.0" encoding="UTF-8" standalone="yes"?><Relationships xmlns="http://schemas.openxmlformats.org/package/2006/relationships"><Relationship Target="../notesSlides/notesSlide22.xml" Type="http://schemas.openxmlformats.org/officeDocument/2006/relationships/notesSlide" Id="rId2"/><Relationship Target="../slideLayouts/slideLayout18.xml" Type="http://schemas.openxmlformats.org/officeDocument/2006/relationships/slideLayout" Id="rId1"/><Relationship Target="../media/image03.png" Type="http://schemas.openxmlformats.org/officeDocument/2006/relationships/image" Id="rId3"/></Relationships>
</file>

<file path=ppt/slides/_rels/slide23.xml.rels><?xml version="1.0" encoding="UTF-8" standalone="yes"?><Relationships xmlns="http://schemas.openxmlformats.org/package/2006/relationships"><Relationship Target="../notesSlides/notesSlide23.xml" Type="http://schemas.openxmlformats.org/officeDocument/2006/relationships/notesSlide" Id="rId2"/><Relationship Target="../slideLayouts/slideLayout18.xml" Type="http://schemas.openxmlformats.org/officeDocument/2006/relationships/slideLayout" Id="rId1"/><Relationship Target="../media/image02.png" Type="http://schemas.openxmlformats.org/officeDocument/2006/relationships/image" Id="rId3"/></Relationships>
</file>

<file path=ppt/slides/_rels/slide24.xml.rels><?xml version="1.0" encoding="UTF-8" standalone="yes"?><Relationships xmlns="http://schemas.openxmlformats.org/package/2006/relationships"><Relationship Target="../notesSlides/notesSlide24.xml" Type="http://schemas.openxmlformats.org/officeDocument/2006/relationships/notesSlide" Id="rId2"/><Relationship Target="../slideLayouts/slideLayout18.xml" Type="http://schemas.openxmlformats.org/officeDocument/2006/relationships/slideLayout" Id="rId1"/><Relationship Target="../media/image07.gif" Type="http://schemas.openxmlformats.org/officeDocument/2006/relationships/image" Id="rId3"/></Relationships>
</file>

<file path=ppt/slides/_rels/slide25.xml.rels><?xml version="1.0" encoding="UTF-8" standalone="yes"?><Relationships xmlns="http://schemas.openxmlformats.org/package/2006/relationships"><Relationship Target="../notesSlides/notesSlide25.xml" Type="http://schemas.openxmlformats.org/officeDocument/2006/relationships/notesSlide" Id="rId2"/><Relationship Target="../slideLayouts/slideLayout18.xml" Type="http://schemas.openxmlformats.org/officeDocument/2006/relationships/slideLayout" Id="rId1"/><Relationship Target="../media/image13.png" Type="http://schemas.openxmlformats.org/officeDocument/2006/relationships/image" Id="rId3"/></Relationships>
</file>

<file path=ppt/slides/_rels/slide26.xml.rels><?xml version="1.0" encoding="UTF-8" standalone="yes"?><Relationships xmlns="http://schemas.openxmlformats.org/package/2006/relationships"><Relationship Target="../notesSlides/notesSlide26.xml" Type="http://schemas.openxmlformats.org/officeDocument/2006/relationships/notesSlide" Id="rId2"/><Relationship Target="../slideLayouts/slideLayout18.xml" Type="http://schemas.openxmlformats.org/officeDocument/2006/relationships/slideLayout" Id="rId1"/><Relationship Target="../media/image10.gif" Type="http://schemas.openxmlformats.org/officeDocument/2006/relationships/image" Id="rId3"/></Relationships>
</file>

<file path=ppt/slides/_rels/slide27.xml.rels><?xml version="1.0" encoding="UTF-8" standalone="yes"?><Relationships xmlns="http://schemas.openxmlformats.org/package/2006/relationships"><Relationship Target="../notesSlides/notesSlide27.xml" Type="http://schemas.openxmlformats.org/officeDocument/2006/relationships/notesSlide" Id="rId2"/><Relationship Target="../slideLayouts/slideLayout18.xml" Type="http://schemas.openxmlformats.org/officeDocument/2006/relationships/slideLayout" Id="rId1"/><Relationship Target="../media/image09.gif" Type="http://schemas.openxmlformats.org/officeDocument/2006/relationships/image" Id="rId3"/></Relationships>
</file>

<file path=ppt/slides/_rels/slide28.xml.rels><?xml version="1.0" encoding="UTF-8" standalone="yes"?><Relationships xmlns="http://schemas.openxmlformats.org/package/2006/relationships"><Relationship Target="../notesSlides/notesSlide28.xml" Type="http://schemas.openxmlformats.org/officeDocument/2006/relationships/notesSlide" Id="rId2"/><Relationship Target="../slideLayouts/slideLayout13.xml" Type="http://schemas.openxmlformats.org/officeDocument/2006/relationships/slideLayout" Id="rId1"/><Relationship Target="../media/image12.jpg" Type="http://schemas.openxmlformats.org/officeDocument/2006/relationships/image" Id="rId3"/></Relationships>
</file>

<file path=ppt/slides/_rels/slide29.xml.rels><?xml version="1.0" encoding="UTF-8" standalone="yes"?><Relationships xmlns="http://schemas.openxmlformats.org/package/2006/relationships"><Relationship Target="../notesSlides/notesSlide29.xml" Type="http://schemas.openxmlformats.org/officeDocument/2006/relationships/notesSlide" Id="rId2"/><Relationship Target="../slideLayouts/slideLayout18.xml" Type="http://schemas.openxmlformats.org/officeDocument/2006/relationships/slideLayout" Id="rId1"/><Relationship Target="../media/image14.gif" Type="http://schemas.openxmlformats.org/officeDocument/2006/relationships/image" Id="rId3"/></Relationships>
</file>

<file path=ppt/slides/_rels/slide3.xml.rels><?xml version="1.0" encoding="UTF-8" standalone="yes"?><Relationships xmlns="http://schemas.openxmlformats.org/package/2006/relationships"><Relationship Target="../notesSlides/notesSlide3.xml" Type="http://schemas.openxmlformats.org/officeDocument/2006/relationships/notesSlide" Id="rId2"/><Relationship Target="../slideLayouts/slideLayout7.xml" Type="http://schemas.openxmlformats.org/officeDocument/2006/relationships/slideLayout" Id="rId1"/></Relationships>
</file>

<file path=ppt/slides/_rels/slide30.xml.rels><?xml version="1.0" encoding="UTF-8" standalone="yes"?><Relationships xmlns="http://schemas.openxmlformats.org/package/2006/relationships"><Relationship Target="../notesSlides/notesSlide30.xml" Type="http://schemas.openxmlformats.org/officeDocument/2006/relationships/notesSlide" Id="rId2"/><Relationship Target="../slideLayouts/slideLayout8.xml" Type="http://schemas.openxmlformats.org/officeDocument/2006/relationships/slideLayout" Id="rId1"/></Relationships>
</file>

<file path=ppt/slides/_rels/slide31.xml.rels><?xml version="1.0" encoding="UTF-8" standalone="yes"?><Relationships xmlns="http://schemas.openxmlformats.org/package/2006/relationships"><Relationship Target="../notesSlides/notesSlide31.xml" Type="http://schemas.openxmlformats.org/officeDocument/2006/relationships/notesSlide" Id="rId2"/><Relationship Target="../slideLayouts/slideLayout19.xml" Type="http://schemas.openxmlformats.org/officeDocument/2006/relationships/slideLayout" Id="rId1"/><Relationship Target="../media/image17.png" Type="http://schemas.openxmlformats.org/officeDocument/2006/relationships/image" Id="rId4"/><Relationship Target="../theme/themeOverride2.xml" Type="http://schemas.openxmlformats.org/officeDocument/2006/relationships/themeOverride" Id="rId3"/></Relationships>
</file>

<file path=ppt/slides/_rels/slide32.xml.rels><?xml version="1.0" encoding="UTF-8" standalone="yes"?><Relationships xmlns="http://schemas.openxmlformats.org/package/2006/relationships"><Relationship Target="../notesSlides/notesSlide32.xml" Type="http://schemas.openxmlformats.org/officeDocument/2006/relationships/notesSlide" Id="rId2"/><Relationship Target="../slideLayouts/slideLayout21.xml" Type="http://schemas.openxmlformats.org/officeDocument/2006/relationships/slideLayout" Id="rId1"/></Relationships>
</file>

<file path=ppt/slides/_rels/slide33.xml.rels><?xml version="1.0" encoding="UTF-8" standalone="yes"?><Relationships xmlns="http://schemas.openxmlformats.org/package/2006/relationships"><Relationship Target="../notesSlides/notesSlide33.xml" Type="http://schemas.openxmlformats.org/officeDocument/2006/relationships/notesSlide" Id="rId2"/><Relationship Target="../slideLayouts/slideLayout18.xml" Type="http://schemas.openxmlformats.org/officeDocument/2006/relationships/slideLayout" Id="rId1"/></Relationships>
</file>

<file path=ppt/slides/_rels/slide34.xml.rels><?xml version="1.0" encoding="UTF-8" standalone="yes"?><Relationships xmlns="http://schemas.openxmlformats.org/package/2006/relationships"><Relationship Target="../notesSlides/notesSlide34.xml" Type="http://schemas.openxmlformats.org/officeDocument/2006/relationships/notesSlide" Id="rId2"/><Relationship Target="../slideLayouts/slideLayout7.xml" Type="http://schemas.openxmlformats.org/officeDocument/2006/relationships/slideLayout" Id="rId1"/><Relationship Target="../media/image16.png" Type="http://schemas.openxmlformats.org/officeDocument/2006/relationships/image" Id="rId4"/><Relationship Target="../theme/themeOverride1.xml" Type="http://schemas.openxmlformats.org/officeDocument/2006/relationships/themeOverride" Id="rId3"/></Relationships>
</file>

<file path=ppt/slides/_rels/slide35.xml.rels><?xml version="1.0" encoding="UTF-8" standalone="yes"?><Relationships xmlns="http://schemas.openxmlformats.org/package/2006/relationships"><Relationship Target="../notesSlides/notesSlide35.xml" Type="http://schemas.openxmlformats.org/officeDocument/2006/relationships/notesSlide" Id="rId2"/><Relationship Target="../slideLayouts/slideLayout8.xml" Type="http://schemas.openxmlformats.org/officeDocument/2006/relationships/slideLayout" Id="rId1"/></Relationships>
</file>

<file path=ppt/slides/_rels/slide36.xml.rels><?xml version="1.0" encoding="UTF-8" standalone="yes"?><Relationships xmlns="http://schemas.openxmlformats.org/package/2006/relationships"><Relationship Target="../notesSlides/notesSlide36.xml" Type="http://schemas.openxmlformats.org/officeDocument/2006/relationships/notesSlide" Id="rId2"/><Relationship Target="../slideLayouts/slideLayout8.xml" Type="http://schemas.openxmlformats.org/officeDocument/2006/relationships/slideLayout" Id="rId1"/></Relationships>
</file>

<file path=ppt/slides/_rels/slide37.xml.rels><?xml version="1.0" encoding="UTF-8" standalone="yes"?><Relationships xmlns="http://schemas.openxmlformats.org/package/2006/relationships"><Relationship Target="../notesSlides/notesSlide37.xml" Type="http://schemas.openxmlformats.org/officeDocument/2006/relationships/notesSlide" Id="rId2"/><Relationship Target="../slideLayouts/slideLayout8.xml" Type="http://schemas.openxmlformats.org/officeDocument/2006/relationships/slideLayout" Id="rId1"/></Relationships>
</file>

<file path=ppt/slides/_rels/slide38.xml.rels><?xml version="1.0" encoding="UTF-8" standalone="yes"?><Relationships xmlns="http://schemas.openxmlformats.org/package/2006/relationships"><Relationship Target="../notesSlides/notesSlide38.xml" Type="http://schemas.openxmlformats.org/officeDocument/2006/relationships/notesSlide" Id="rId2"/><Relationship Target="../slideLayouts/slideLayout8.xml" Type="http://schemas.openxmlformats.org/officeDocument/2006/relationships/slideLayout" Id="rId1"/></Relationships>
</file>

<file path=ppt/slides/_rels/slide39.xml.rels><?xml version="1.0" encoding="UTF-8" standalone="yes"?><Relationships xmlns="http://schemas.openxmlformats.org/package/2006/relationships"><Relationship Target="../notesSlides/notesSlide39.xml" Type="http://schemas.openxmlformats.org/officeDocument/2006/relationships/notesSlide" Id="rId2"/><Relationship Target="../slideLayouts/slideLayout8.xml" Type="http://schemas.openxmlformats.org/officeDocument/2006/relationships/slideLayout" Id="rId1"/></Relationships>
</file>

<file path=ppt/slides/_rels/slide4.xml.rels><?xml version="1.0" encoding="UTF-8" standalone="yes"?><Relationships xmlns="http://schemas.openxmlformats.org/package/2006/relationships"><Relationship Target="../notesSlides/notesSlide4.xml" Type="http://schemas.openxmlformats.org/officeDocument/2006/relationships/notesSlide" Id="rId2"/><Relationship Target="../slideLayouts/slideLayout7.xml" Type="http://schemas.openxmlformats.org/officeDocument/2006/relationships/slideLayout" Id="rId1"/></Relationships>
</file>

<file path=ppt/slides/_rels/slide40.xml.rels><?xml version="1.0" encoding="UTF-8" standalone="yes"?><Relationships xmlns="http://schemas.openxmlformats.org/package/2006/relationships"><Relationship Target="../notesSlides/notesSlide40.xml" Type="http://schemas.openxmlformats.org/officeDocument/2006/relationships/notesSlide" Id="rId2"/><Relationship Target="../slideLayouts/slideLayout8.xml" Type="http://schemas.openxmlformats.org/officeDocument/2006/relationships/slideLayout" Id="rId1"/></Relationships>
</file>

<file path=ppt/slides/_rels/slide41.xml.rels><?xml version="1.0" encoding="UTF-8" standalone="yes"?><Relationships xmlns="http://schemas.openxmlformats.org/package/2006/relationships"><Relationship Target="../notesSlides/notesSlide41.xml" Type="http://schemas.openxmlformats.org/officeDocument/2006/relationships/notesSlide" Id="rId2"/><Relationship Target="../slideLayouts/slideLayout13.xml" Type="http://schemas.openxmlformats.org/officeDocument/2006/relationships/slideLayout" Id="rId1"/></Relationships>
</file>

<file path=ppt/slides/_rels/slide42.xml.rels><?xml version="1.0" encoding="UTF-8" standalone="yes"?><Relationships xmlns="http://schemas.openxmlformats.org/package/2006/relationships"><Relationship Target="../notesSlides/notesSlide42.xml" Type="http://schemas.openxmlformats.org/officeDocument/2006/relationships/notesSlide" Id="rId2"/><Relationship Target="../slideLayouts/slideLayout13.xml" Type="http://schemas.openxmlformats.org/officeDocument/2006/relationships/slideLayout" Id="rId1"/></Relationships>
</file>

<file path=ppt/slides/_rels/slide43.xml.rels><?xml version="1.0" encoding="UTF-8" standalone="yes"?><Relationships xmlns="http://schemas.openxmlformats.org/package/2006/relationships"><Relationship Target="../notesSlides/notesSlide43.xml" Type="http://schemas.openxmlformats.org/officeDocument/2006/relationships/notesSlide" Id="rId2"/><Relationship Target="../slideLayouts/slideLayout8.xml" Type="http://schemas.openxmlformats.org/officeDocument/2006/relationships/slideLayout" Id="rId1"/></Relationships>
</file>

<file path=ppt/slides/_rels/slide44.xml.rels><?xml version="1.0" encoding="UTF-8" standalone="yes"?><Relationships xmlns="http://schemas.openxmlformats.org/package/2006/relationships"><Relationship Target="../notesSlides/notesSlide44.xml" Type="http://schemas.openxmlformats.org/officeDocument/2006/relationships/notesSlide" Id="rId2"/><Relationship Target="../slideLayouts/slideLayout8.xml" Type="http://schemas.openxmlformats.org/officeDocument/2006/relationships/slideLayout" Id="rId1"/></Relationships>
</file>

<file path=ppt/slides/_rels/slide45.xml.rels><?xml version="1.0" encoding="UTF-8" standalone="yes"?><Relationships xmlns="http://schemas.openxmlformats.org/package/2006/relationships"><Relationship Target="../notesSlides/notesSlide45.xml" Type="http://schemas.openxmlformats.org/officeDocument/2006/relationships/notesSlide" Id="rId2"/><Relationship Target="../slideLayouts/slideLayout13.xml" Type="http://schemas.openxmlformats.org/officeDocument/2006/relationships/slideLayout" Id="rId1"/></Relationships>
</file>

<file path=ppt/slides/_rels/slide46.xml.rels><?xml version="1.0" encoding="UTF-8" standalone="yes"?><Relationships xmlns="http://schemas.openxmlformats.org/package/2006/relationships"><Relationship Target="../notesSlides/notesSlide46.xml" Type="http://schemas.openxmlformats.org/officeDocument/2006/relationships/notesSlide" Id="rId2"/><Relationship Target="../slideLayouts/slideLayout8.xml" Type="http://schemas.openxmlformats.org/officeDocument/2006/relationships/slideLayout" Id="rId1"/></Relationships>
</file>

<file path=ppt/slides/_rels/slide47.xml.rels><?xml version="1.0" encoding="UTF-8" standalone="yes"?><Relationships xmlns="http://schemas.openxmlformats.org/package/2006/relationships"><Relationship Target="../notesSlides/notesSlide47.xml" Type="http://schemas.openxmlformats.org/officeDocument/2006/relationships/notesSlide" Id="rId2"/><Relationship Target="../slideLayouts/slideLayout8.xml" Type="http://schemas.openxmlformats.org/officeDocument/2006/relationships/slideLayout" Id="rId1"/></Relationships>
</file>

<file path=ppt/slides/_rels/slide48.xml.rels><?xml version="1.0" encoding="UTF-8" standalone="yes"?><Relationships xmlns="http://schemas.openxmlformats.org/package/2006/relationships"><Relationship Target="../notesSlides/notesSlide48.xml" Type="http://schemas.openxmlformats.org/officeDocument/2006/relationships/notesSlide" Id="rId2"/><Relationship Target="../slideLayouts/slideLayout13.xml" Type="http://schemas.openxmlformats.org/officeDocument/2006/relationships/slideLayout" Id="rId1"/></Relationships>
</file>

<file path=ppt/slides/_rels/slide49.xml.rels><?xml version="1.0" encoding="UTF-8" standalone="yes"?><Relationships xmlns="http://schemas.openxmlformats.org/package/2006/relationships"><Relationship Target="../notesSlides/notesSlide49.xml" Type="http://schemas.openxmlformats.org/officeDocument/2006/relationships/notesSlide" Id="rId2"/><Relationship Target="../slideLayouts/slideLayout8.xml" Type="http://schemas.openxmlformats.org/officeDocument/2006/relationships/slideLayout" Id="rId1"/></Relationships>
</file>

<file path=ppt/slides/_rels/slide5.xml.rels><?xml version="1.0" encoding="UTF-8" standalone="yes"?><Relationships xmlns="http://schemas.openxmlformats.org/package/2006/relationships"><Relationship Target="../notesSlides/notesSlide5.xml" Type="http://schemas.openxmlformats.org/officeDocument/2006/relationships/notesSlide" Id="rId2"/><Relationship Target="../slideLayouts/slideLayout8.xml" Type="http://schemas.openxmlformats.org/officeDocument/2006/relationships/slideLayout" Id="rId1"/></Relationships>
</file>

<file path=ppt/slides/_rels/slide50.xml.rels><?xml version="1.0" encoding="UTF-8" standalone="yes"?><Relationships xmlns="http://schemas.openxmlformats.org/package/2006/relationships"><Relationship Target="../notesSlides/notesSlide50.xml" Type="http://schemas.openxmlformats.org/officeDocument/2006/relationships/notesSlide" Id="rId2"/><Relationship Target="../slideLayouts/slideLayout13.xml" Type="http://schemas.openxmlformats.org/officeDocument/2006/relationships/slideLayout" Id="rId1"/></Relationships>
</file>

<file path=ppt/slides/_rels/slide51.xml.rels><?xml version="1.0" encoding="UTF-8" standalone="yes"?><Relationships xmlns="http://schemas.openxmlformats.org/package/2006/relationships"><Relationship Target="../notesSlides/notesSlide51.xml" Type="http://schemas.openxmlformats.org/officeDocument/2006/relationships/notesSlide" Id="rId2"/><Relationship Target="../slideLayouts/slideLayout8.xml" Type="http://schemas.openxmlformats.org/officeDocument/2006/relationships/slideLayout" Id="rId1"/></Relationships>
</file>

<file path=ppt/slides/_rels/slide52.xml.rels><?xml version="1.0" encoding="UTF-8" standalone="yes"?><Relationships xmlns="http://schemas.openxmlformats.org/package/2006/relationships"><Relationship Target="../notesSlides/notesSlide52.xml" Type="http://schemas.openxmlformats.org/officeDocument/2006/relationships/notesSlide" Id="rId2"/><Relationship Target="../slideLayouts/slideLayout8.xml" Type="http://schemas.openxmlformats.org/officeDocument/2006/relationships/slideLayout" Id="rId1"/></Relationships>
</file>

<file path=ppt/slides/_rels/slide53.xml.rels><?xml version="1.0" encoding="UTF-8" standalone="yes"?><Relationships xmlns="http://schemas.openxmlformats.org/package/2006/relationships"><Relationship Target="../notesSlides/notesSlide53.xml" Type="http://schemas.openxmlformats.org/officeDocument/2006/relationships/notesSlide" Id="rId2"/><Relationship Target="../slideLayouts/slideLayout8.xml" Type="http://schemas.openxmlformats.org/officeDocument/2006/relationships/slideLayout" Id="rId1"/></Relationships>
</file>

<file path=ppt/slides/_rels/slide54.xml.rels><?xml version="1.0" encoding="UTF-8" standalone="yes"?><Relationships xmlns="http://schemas.openxmlformats.org/package/2006/relationships"><Relationship Target="../notesSlides/notesSlide54.xml" Type="http://schemas.openxmlformats.org/officeDocument/2006/relationships/notesSlide" Id="rId2"/><Relationship Target="../slideLayouts/slideLayout13.xml" Type="http://schemas.openxmlformats.org/officeDocument/2006/relationships/slideLayout" Id="rId1"/></Relationships>
</file>

<file path=ppt/slides/_rels/slide55.xml.rels><?xml version="1.0" encoding="UTF-8" standalone="yes"?><Relationships xmlns="http://schemas.openxmlformats.org/package/2006/relationships"><Relationship Target="../notesSlides/notesSlide55.xml" Type="http://schemas.openxmlformats.org/officeDocument/2006/relationships/notesSlide" Id="rId2"/><Relationship Target="../slideLayouts/slideLayout8.xml" Type="http://schemas.openxmlformats.org/officeDocument/2006/relationships/slideLayout" Id="rId1"/></Relationships>
</file>

<file path=ppt/slides/_rels/slide56.xml.rels><?xml version="1.0" encoding="UTF-8" standalone="yes"?><Relationships xmlns="http://schemas.openxmlformats.org/package/2006/relationships"><Relationship Target="../notesSlides/notesSlide56.xml" Type="http://schemas.openxmlformats.org/officeDocument/2006/relationships/notesSlide" Id="rId2"/><Relationship Target="../slideLayouts/slideLayout8.xml" Type="http://schemas.openxmlformats.org/officeDocument/2006/relationships/slideLayout" Id="rId1"/></Relationships>
</file>

<file path=ppt/slides/_rels/slide57.xml.rels><?xml version="1.0" encoding="UTF-8" standalone="yes"?><Relationships xmlns="http://schemas.openxmlformats.org/package/2006/relationships"><Relationship Target="../notesSlides/notesSlide57.xml" Type="http://schemas.openxmlformats.org/officeDocument/2006/relationships/notesSlide" Id="rId2"/><Relationship Target="../slideLayouts/slideLayout8.xml" Type="http://schemas.openxmlformats.org/officeDocument/2006/relationships/slideLayout" Id="rId1"/></Relationships>
</file>

<file path=ppt/slides/_rels/slide58.xml.rels><?xml version="1.0" encoding="UTF-8" standalone="yes"?><Relationships xmlns="http://schemas.openxmlformats.org/package/2006/relationships"><Relationship Target="../notesSlides/notesSlide58.xml" Type="http://schemas.openxmlformats.org/officeDocument/2006/relationships/notesSlide" Id="rId2"/><Relationship Target="../slideLayouts/slideLayout8.xml" Type="http://schemas.openxmlformats.org/officeDocument/2006/relationships/slideLayout" Id="rId1"/></Relationships>
</file>

<file path=ppt/slides/_rels/slide59.xml.rels><?xml version="1.0" encoding="UTF-8" standalone="yes"?><Relationships xmlns="http://schemas.openxmlformats.org/package/2006/relationships"><Relationship Target="../notesSlides/notesSlide59.xml" Type="http://schemas.openxmlformats.org/officeDocument/2006/relationships/notesSlide" Id="rId2"/><Relationship Target="../slideLayouts/slideLayout8.xml" Type="http://schemas.openxmlformats.org/officeDocument/2006/relationships/slideLayout" Id="rId1"/></Relationships>
</file>

<file path=ppt/slides/_rels/slide6.xml.rels><?xml version="1.0" encoding="UTF-8" standalone="yes"?><Relationships xmlns="http://schemas.openxmlformats.org/package/2006/relationships"><Relationship Target="../notesSlides/notesSlide6.xml" Type="http://schemas.openxmlformats.org/officeDocument/2006/relationships/notesSlide" Id="rId2"/><Relationship Target="../slideLayouts/slideLayout12.xml" Type="http://schemas.openxmlformats.org/officeDocument/2006/relationships/slideLayout" Id="rId1"/></Relationships>
</file>

<file path=ppt/slides/_rels/slide60.xml.rels><?xml version="1.0" encoding="UTF-8" standalone="yes"?><Relationships xmlns="http://schemas.openxmlformats.org/package/2006/relationships"><Relationship Target="../notesSlides/notesSlide60.xml" Type="http://schemas.openxmlformats.org/officeDocument/2006/relationships/notesSlide" Id="rId2"/><Relationship Target="../slideLayouts/slideLayout8.xml" Type="http://schemas.openxmlformats.org/officeDocument/2006/relationships/slideLayout" Id="rId1"/></Relationships>
</file>

<file path=ppt/slides/_rels/slide61.xml.rels><?xml version="1.0" encoding="UTF-8" standalone="yes"?><Relationships xmlns="http://schemas.openxmlformats.org/package/2006/relationships"><Relationship Target="../notesSlides/notesSlide61.xml" Type="http://schemas.openxmlformats.org/officeDocument/2006/relationships/notesSlide" Id="rId2"/><Relationship Target="../slideLayouts/slideLayout8.xml" Type="http://schemas.openxmlformats.org/officeDocument/2006/relationships/slideLayout" Id="rId1"/></Relationships>
</file>

<file path=ppt/slides/_rels/slide62.xml.rels><?xml version="1.0" encoding="UTF-8" standalone="yes"?><Relationships xmlns="http://schemas.openxmlformats.org/package/2006/relationships"><Relationship Target="../notesSlides/notesSlide62.xml" Type="http://schemas.openxmlformats.org/officeDocument/2006/relationships/notesSlide" Id="rId2"/><Relationship Target="../slideLayouts/slideLayout22.xml" Type="http://schemas.openxmlformats.org/officeDocument/2006/relationships/slideLayout" Id="rId1"/></Relationships>
</file>

<file path=ppt/slides/_rels/slide63.xml.rels><?xml version="1.0" encoding="UTF-8" standalone="yes"?><Relationships xmlns="http://schemas.openxmlformats.org/package/2006/relationships"><Relationship Target="../notesSlides/notesSlide63.xml" Type="http://schemas.openxmlformats.org/officeDocument/2006/relationships/notesSlide" Id="rId2"/><Relationship Target="../slideLayouts/slideLayout8.xml" Type="http://schemas.openxmlformats.org/officeDocument/2006/relationships/slideLayout" Id="rId1"/></Relationships>
</file>

<file path=ppt/slides/_rels/slide64.xml.rels><?xml version="1.0" encoding="UTF-8" standalone="yes"?><Relationships xmlns="http://schemas.openxmlformats.org/package/2006/relationships"><Relationship Target="../notesSlides/notesSlide64.xml" Type="http://schemas.openxmlformats.org/officeDocument/2006/relationships/notesSlide" Id="rId2"/><Relationship Target="../slideLayouts/slideLayout8.xml" Type="http://schemas.openxmlformats.org/officeDocument/2006/relationships/slideLayout" Id="rId1"/><Relationship Target="http://www.rotor-apps.com/MHI/training/supqz1.html" Type="http://schemas.openxmlformats.org/officeDocument/2006/relationships/hyperlink" TargetMode="External" Id="rId3"/></Relationships>
</file>

<file path=ppt/slides/_rels/slide7.xml.rels><?xml version="1.0" encoding="UTF-8" standalone="yes"?><Relationships xmlns="http://schemas.openxmlformats.org/package/2006/relationships"><Relationship Target="../notesSlides/notesSlide7.xml" Type="http://schemas.openxmlformats.org/officeDocument/2006/relationships/notesSlide" Id="rId2"/><Relationship Target="../slideLayouts/slideLayout12.xml" Type="http://schemas.openxmlformats.org/officeDocument/2006/relationships/slideLayout" Id="rId1"/></Relationships>
</file>

<file path=ppt/slides/_rels/slide8.xml.rels><?xml version="1.0" encoding="UTF-8" standalone="yes"?><Relationships xmlns="http://schemas.openxmlformats.org/package/2006/relationships"><Relationship Target="../notesSlides/notesSlide8.xml" Type="http://schemas.openxmlformats.org/officeDocument/2006/relationships/notesSlide" Id="rId2"/><Relationship Target="../slideLayouts/slideLayout8.xml" Type="http://schemas.openxmlformats.org/officeDocument/2006/relationships/slideLayout" Id="rId1"/></Relationships>
</file>

<file path=ppt/slides/_rels/slide9.xml.rels><?xml version="1.0" encoding="UTF-8" standalone="yes"?><Relationships xmlns="http://schemas.openxmlformats.org/package/2006/relationships"><Relationship Target="../notesSlides/notesSlide9.xml" Type="http://schemas.openxmlformats.org/officeDocument/2006/relationships/notesSlide" Id="rId2"/><Relationship Target="../slideLayouts/slideLayout8.xml" Type="http://schemas.openxmlformats.org/officeDocument/2006/relationships/slideLayout" Id="rId1"/><Relationship Target="../media/image00.jpg" Type="http://schemas.openxmlformats.org/officeDocument/2006/relationships/image" Id="rId3"/></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44" name="Shape 144"/>
        <p:cNvGrpSpPr/>
        <p:nvPr/>
      </p:nvGrpSpPr>
      <p:grpSpPr>
        <a:xfrm>
          <a:off y="0" x="0"/>
          <a:ext cy="0" cx="0"/>
          <a:chOff y="0" x="0"/>
          <a:chExt cy="0" cx="0"/>
        </a:xfrm>
      </p:grpSpPr>
      <p:sp>
        <p:nvSpPr>
          <p:cNvPr id="145" name="Shape 145"/>
          <p:cNvSpPr txBox="1"/>
          <p:nvPr>
            <p:ph type="ctrTitle"/>
          </p:nvPr>
        </p:nvSpPr>
        <p:spPr>
          <a:xfrm>
            <a:off y="971550" x="304800"/>
            <a:ext cy="1200149" cx="8839199"/>
          </a:xfrm>
          <a:prstGeom prst="rect">
            <a:avLst/>
          </a:prstGeom>
          <a:noFill/>
          <a:ln>
            <a:noFill/>
          </a:ln>
        </p:spPr>
        <p:txBody>
          <a:bodyPr bIns="45700" rIns="91425" lIns="91425" tIns="45700" anchor="ctr" anchorCtr="0">
            <a:noAutofit/>
          </a:bodyPr>
          <a:lstStyle/>
          <a:p>
            <a:pPr algn="ctr" rtl="0" lvl="0" marR="0" indent="0" marL="0">
              <a:spcBef>
                <a:spcPts val="0"/>
              </a:spcBef>
              <a:spcAft>
                <a:spcPts val="0"/>
              </a:spcAft>
              <a:buSzPct val="25000"/>
              <a:buNone/>
            </a:pPr>
            <a:r>
              <a:rPr strike="noStrike" u="none" b="1" cap="none" baseline="0" sz="4800" lang="en" i="0">
                <a:solidFill>
                  <a:schemeClr val="lt2"/>
                </a:solidFill>
                <a:latin typeface="Times New Roman"/>
                <a:ea typeface="Times New Roman"/>
                <a:cs typeface="Times New Roman"/>
                <a:sym typeface="Times New Roman"/>
              </a:rPr>
              <a:t>Suspected Unapproved Parts</a:t>
            </a:r>
            <a:br>
              <a:rPr strike="noStrike" u="none" b="1" cap="none" baseline="0" sz="4800" lang="en" i="0">
                <a:solidFill>
                  <a:schemeClr val="lt2"/>
                </a:solidFill>
                <a:latin typeface="Times New Roman"/>
                <a:ea typeface="Times New Roman"/>
                <a:cs typeface="Times New Roman"/>
                <a:sym typeface="Times New Roman"/>
              </a:rPr>
            </a:br>
            <a:br>
              <a:rPr strike="noStrike" u="none" b="1" cap="none" baseline="0" sz="4800" lang="en" i="0">
                <a:solidFill>
                  <a:schemeClr val="lt2"/>
                </a:solidFill>
                <a:latin typeface="Times New Roman"/>
                <a:ea typeface="Times New Roman"/>
                <a:cs typeface="Times New Roman"/>
                <a:sym typeface="Times New Roman"/>
              </a:rPr>
            </a:br>
          </a:p>
        </p:txBody>
      </p:sp>
      <p:sp>
        <p:nvSpPr>
          <p:cNvPr id="146" name="Shape 146"/>
          <p:cNvSpPr txBox="1"/>
          <p:nvPr>
            <p:ph idx="1" type="subTitle"/>
          </p:nvPr>
        </p:nvSpPr>
        <p:spPr>
          <a:xfrm>
            <a:off y="1974950" x="-114300"/>
            <a:ext cy="1943100" cx="9372600"/>
          </a:xfrm>
          <a:prstGeom prst="rect">
            <a:avLst/>
          </a:prstGeom>
          <a:noFill/>
          <a:ln>
            <a:noFill/>
          </a:ln>
        </p:spPr>
        <p:txBody>
          <a:bodyPr bIns="45700" rIns="91425" lIns="91425" tIns="45700" anchor="t" anchorCtr="0">
            <a:noAutofit/>
          </a:bodyPr>
          <a:lstStyle/>
          <a:p>
            <a:pPr algn="ctr" rtl="0" lvl="0" marR="0" indent="0" marL="0">
              <a:spcBef>
                <a:spcPts val="0"/>
              </a:spcBef>
              <a:spcAft>
                <a:spcPts val="0"/>
              </a:spcAft>
              <a:buClr>
                <a:schemeClr val="lt1"/>
              </a:buClr>
              <a:buSzPct val="25000"/>
              <a:buFont typeface="Times New Roman"/>
              <a:buNone/>
            </a:pPr>
            <a:r>
              <a:rPr strike="noStrike" u="none" b="1" cap="none" baseline="0" sz="4800" lang="en" i="0">
                <a:solidFill>
                  <a:schemeClr val="lt1"/>
                </a:solidFill>
                <a:latin typeface="Times New Roman"/>
                <a:ea typeface="Times New Roman"/>
                <a:cs typeface="Times New Roman"/>
                <a:sym typeface="Times New Roman"/>
              </a:rPr>
              <a:t>Why should I worry </a:t>
            </a:r>
          </a:p>
          <a:p>
            <a:pPr algn="ctr" rtl="0" lvl="0" marR="0" indent="0" marL="0">
              <a:spcBef>
                <a:spcPts val="960"/>
              </a:spcBef>
              <a:spcAft>
                <a:spcPts val="0"/>
              </a:spcAft>
              <a:buClr>
                <a:schemeClr val="lt1"/>
              </a:buClr>
              <a:buSzPct val="25000"/>
              <a:buFont typeface="Times New Roman"/>
              <a:buNone/>
            </a:pPr>
            <a:r>
              <a:rPr strike="noStrike" u="none" b="1" cap="none" baseline="0" sz="4800" lang="en" i="0">
                <a:solidFill>
                  <a:schemeClr val="lt1"/>
                </a:solidFill>
                <a:latin typeface="Times New Roman"/>
                <a:ea typeface="Times New Roman"/>
                <a:cs typeface="Times New Roman"/>
                <a:sym typeface="Times New Roman"/>
              </a:rPr>
              <a:t>&amp;</a:t>
            </a:r>
          </a:p>
          <a:p>
            <a:pPr algn="ctr" rtl="0" lvl="0" marR="0" indent="0" marL="0">
              <a:spcBef>
                <a:spcPts val="960"/>
              </a:spcBef>
              <a:spcAft>
                <a:spcPts val="0"/>
              </a:spcAft>
              <a:buClr>
                <a:schemeClr val="lt1"/>
              </a:buClr>
              <a:buSzPct val="25000"/>
              <a:buFont typeface="Times New Roman"/>
              <a:buNone/>
            </a:pPr>
            <a:r>
              <a:rPr strike="noStrike" u="none" b="1" cap="none" baseline="0" sz="4800" lang="en" i="0">
                <a:solidFill>
                  <a:schemeClr val="lt1"/>
                </a:solidFill>
                <a:latin typeface="Times New Roman"/>
                <a:ea typeface="Times New Roman"/>
                <a:cs typeface="Times New Roman"/>
                <a:sym typeface="Times New Roman"/>
              </a:rPr>
              <a:t>What can I do </a:t>
            </a:r>
          </a:p>
        </p:txBody>
      </p:sp>
    </p:spTree>
  </p:cSld>
  <p:clrMapOvr>
    <a:masterClrMapping/>
  </p:clrMapOvr>
  <p:transition spd="slow">
    <p:cut/>
  </p:transition>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58" name="Shape 258"/>
        <p:cNvGrpSpPr/>
        <p:nvPr/>
      </p:nvGrpSpPr>
      <p:grpSpPr>
        <a:xfrm>
          <a:off y="0" x="0"/>
          <a:ext cy="0" cx="0"/>
          <a:chOff y="0" x="0"/>
          <a:chExt cy="0" cx="0"/>
        </a:xfrm>
      </p:grpSpPr>
      <p:sp>
        <p:nvSpPr>
          <p:cNvPr id="259" name="Shape 259"/>
          <p:cNvSpPr txBox="1"/>
          <p:nvPr>
            <p:ph type="ctrTitle"/>
          </p:nvPr>
        </p:nvSpPr>
        <p:spPr>
          <a:xfrm>
            <a:off y="171450" x="685800"/>
            <a:ext cy="628649" cx="7772400"/>
          </a:xfrm>
          <a:prstGeom prst="rect">
            <a:avLst/>
          </a:prstGeom>
          <a:noFill/>
          <a:ln>
            <a:noFill/>
          </a:ln>
        </p:spPr>
        <p:txBody>
          <a:bodyPr bIns="45700" rIns="91425" lIns="91425" tIns="45700" anchor="ctr" anchorCtr="0">
            <a:noAutofit/>
          </a:bodyPr>
          <a:lstStyle/>
          <a:p>
            <a:pPr algn="ctr" rtl="0" lvl="0" marR="0" indent="0" marL="0">
              <a:spcBef>
                <a:spcPts val="0"/>
              </a:spcBef>
              <a:spcAft>
                <a:spcPts val="0"/>
              </a:spcAft>
              <a:buSzPct val="25000"/>
              <a:buNone/>
            </a:pPr>
            <a:r>
              <a:rPr strike="noStrike" u="none" b="1" cap="none" baseline="0" sz="5400" lang="en" i="0">
                <a:solidFill>
                  <a:schemeClr val="lt2"/>
                </a:solidFill>
                <a:latin typeface="Times New Roman"/>
                <a:ea typeface="Times New Roman"/>
                <a:cs typeface="Times New Roman"/>
                <a:sym typeface="Times New Roman"/>
              </a:rPr>
              <a:t>S</a:t>
            </a:r>
            <a:r>
              <a:rPr strike="noStrike" u="none" b="1" cap="none" baseline="0" sz="4400" lang="en" i="0">
                <a:solidFill>
                  <a:schemeClr val="lt2"/>
                </a:solidFill>
                <a:latin typeface="Times New Roman"/>
                <a:ea typeface="Times New Roman"/>
                <a:cs typeface="Times New Roman"/>
                <a:sym typeface="Times New Roman"/>
              </a:rPr>
              <a:t>uspected Unapproved Parts</a:t>
            </a:r>
          </a:p>
        </p:txBody>
      </p:sp>
      <p:sp>
        <p:nvSpPr>
          <p:cNvPr id="260" name="Shape 260"/>
          <p:cNvSpPr txBox="1"/>
          <p:nvPr>
            <p:ph idx="1" type="subTitle"/>
          </p:nvPr>
        </p:nvSpPr>
        <p:spPr>
          <a:xfrm>
            <a:off y="2114550" x="1371600"/>
            <a:ext cy="2686049" cx="6400799"/>
          </a:xfrm>
          <a:prstGeom prst="rect">
            <a:avLst/>
          </a:prstGeom>
          <a:noFill/>
          <a:ln>
            <a:noFill/>
          </a:ln>
        </p:spPr>
        <p:txBody>
          <a:bodyPr bIns="45700" rIns="91425" lIns="91425" tIns="45700" anchor="t" anchorCtr="0">
            <a:noAutofit/>
          </a:bodyPr>
          <a:lstStyle/>
          <a:p>
            <a:pPr algn="ctr" rtl="0" lvl="0" marR="0" indent="0" marL="0">
              <a:spcBef>
                <a:spcPts val="0"/>
              </a:spcBef>
              <a:spcAft>
                <a:spcPts val="0"/>
              </a:spcAft>
              <a:buClr>
                <a:schemeClr val="lt1"/>
              </a:buClr>
              <a:buSzPct val="25000"/>
              <a:buFont typeface="Times New Roman"/>
              <a:buNone/>
            </a:pPr>
            <a:r>
              <a:rPr strike="noStrike" u="none" b="1" cap="none" baseline="0" sz="4800" lang="en" i="0">
                <a:solidFill>
                  <a:schemeClr val="lt1"/>
                </a:solidFill>
                <a:latin typeface="Times New Roman"/>
                <a:ea typeface="Times New Roman"/>
                <a:cs typeface="Times New Roman"/>
                <a:sym typeface="Times New Roman"/>
              </a:rPr>
              <a:t>Why should I worry?</a:t>
            </a:r>
          </a:p>
        </p:txBody>
      </p:sp>
    </p:spTree>
  </p:cSld>
  <p:clrMapOvr>
    <a:masterClrMapping/>
  </p:clrMapOvr>
  <p:transition spd="slow">
    <p:cut/>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65" name="Shape 265"/>
        <p:cNvGrpSpPr/>
        <p:nvPr/>
      </p:nvGrpSpPr>
      <p:grpSpPr>
        <a:xfrm>
          <a:off y="0" x="0"/>
          <a:ext cy="0" cx="0"/>
          <a:chOff y="0" x="0"/>
          <a:chExt cy="0" cx="0"/>
        </a:xfrm>
      </p:grpSpPr>
      <p:sp>
        <p:nvSpPr>
          <p:cNvPr id="266" name="Shape 266"/>
          <p:cNvSpPr txBox="1"/>
          <p:nvPr>
            <p:ph type="title"/>
          </p:nvPr>
        </p:nvSpPr>
        <p:spPr>
          <a:xfrm>
            <a:off y="0" x="685800"/>
            <a:ext cy="800099" cx="7772400"/>
          </a:xfrm>
          <a:prstGeom prst="rect">
            <a:avLst/>
          </a:prstGeom>
          <a:noFill/>
          <a:ln>
            <a:noFill/>
          </a:ln>
        </p:spPr>
        <p:txBody>
          <a:bodyPr bIns="45700" rIns="91425" lIns="91425" tIns="45700" anchor="ctr" anchorCtr="0">
            <a:noAutofit/>
          </a:bodyPr>
          <a:lstStyle/>
          <a:p>
            <a:pPr algn="ctr" rtl="0" lvl="0" marR="0" indent="0" marL="0">
              <a:spcBef>
                <a:spcPts val="0"/>
              </a:spcBef>
              <a:spcAft>
                <a:spcPts val="0"/>
              </a:spcAft>
              <a:buSzPct val="25000"/>
              <a:buNone/>
            </a:pPr>
            <a:r>
              <a:rPr strike="noStrike" u="none" b="1" cap="none" baseline="0" sz="4800" lang="en" i="0">
                <a:solidFill>
                  <a:schemeClr val="lt2"/>
                </a:solidFill>
                <a:latin typeface="Times New Roman"/>
                <a:ea typeface="Times New Roman"/>
                <a:cs typeface="Times New Roman"/>
                <a:sym typeface="Times New Roman"/>
              </a:rPr>
              <a:t>Why should I worry?</a:t>
            </a:r>
          </a:p>
        </p:txBody>
      </p:sp>
      <p:sp>
        <p:nvSpPr>
          <p:cNvPr id="267" name="Shape 267"/>
          <p:cNvSpPr txBox="1"/>
          <p:nvPr>
            <p:ph idx="1" type="body"/>
          </p:nvPr>
        </p:nvSpPr>
        <p:spPr>
          <a:xfrm>
            <a:off y="685800" x="685800"/>
            <a:ext cy="4405200" cx="7772400"/>
          </a:xfrm>
          <a:prstGeom prst="rect">
            <a:avLst/>
          </a:prstGeom>
          <a:noFill/>
          <a:ln>
            <a:noFill/>
          </a:ln>
        </p:spPr>
        <p:txBody>
          <a:bodyPr bIns="45700" rIns="91425" lIns="91425" tIns="45700" anchor="t" anchorCtr="0">
            <a:noAutofit/>
          </a:bodyPr>
          <a:lstStyle/>
          <a:p>
            <a:pPr algn="l" rtl="0" lvl="0" marR="0" indent="-292100" marL="342900">
              <a:spcBef>
                <a:spcPts val="0"/>
              </a:spcBef>
              <a:spcAft>
                <a:spcPts val="0"/>
              </a:spcAft>
              <a:buClr>
                <a:schemeClr val="lt1"/>
              </a:buClr>
              <a:buSzPct val="100000"/>
              <a:buFont typeface="Times New Roman"/>
              <a:buChar char="•"/>
            </a:pPr>
            <a:r>
              <a:rPr strike="noStrike" u="none" b="1" cap="none" baseline="0" sz="2400" lang="en" i="0">
                <a:solidFill>
                  <a:schemeClr val="lt1"/>
                </a:solidFill>
                <a:latin typeface="Times New Roman"/>
                <a:ea typeface="Times New Roman"/>
                <a:cs typeface="Times New Roman"/>
                <a:sym typeface="Times New Roman"/>
              </a:rPr>
              <a:t>Loss of Life</a:t>
            </a:r>
          </a:p>
          <a:p>
            <a:pPr algn="l" rtl="0" lvl="0" marR="0" indent="-292100" marL="342900">
              <a:spcBef>
                <a:spcPts val="640"/>
              </a:spcBef>
              <a:spcAft>
                <a:spcPts val="0"/>
              </a:spcAft>
              <a:buClr>
                <a:schemeClr val="lt1"/>
              </a:buClr>
              <a:buSzPct val="100000"/>
              <a:buFont typeface="Times New Roman"/>
              <a:buChar char="•"/>
            </a:pPr>
            <a:r>
              <a:rPr strike="noStrike" u="none" b="1" cap="none" baseline="0" sz="2400" lang="en" i="0">
                <a:solidFill>
                  <a:schemeClr val="lt1"/>
                </a:solidFill>
                <a:latin typeface="Times New Roman"/>
                <a:ea typeface="Times New Roman"/>
                <a:cs typeface="Times New Roman"/>
                <a:sym typeface="Times New Roman"/>
              </a:rPr>
              <a:t>Flight Safety</a:t>
            </a:r>
          </a:p>
          <a:p>
            <a:pPr algn="l" rtl="0" lvl="0" marR="0" indent="-292100" marL="342900">
              <a:spcBef>
                <a:spcPts val="640"/>
              </a:spcBef>
              <a:spcAft>
                <a:spcPts val="0"/>
              </a:spcAft>
              <a:buClr>
                <a:schemeClr val="lt1"/>
              </a:buClr>
              <a:buSzPct val="100000"/>
              <a:buFont typeface="Times New Roman"/>
              <a:buChar char="•"/>
            </a:pPr>
            <a:r>
              <a:rPr strike="noStrike" u="none" b="1" cap="none" baseline="0" sz="2400" lang="en" i="0">
                <a:solidFill>
                  <a:schemeClr val="lt1"/>
                </a:solidFill>
                <a:latin typeface="Times New Roman"/>
                <a:ea typeface="Times New Roman"/>
                <a:cs typeface="Times New Roman"/>
                <a:sym typeface="Times New Roman"/>
              </a:rPr>
              <a:t>Structural/Operational Integrity</a:t>
            </a:r>
          </a:p>
          <a:p>
            <a:pPr algn="l" rtl="0" lvl="0" marR="0" indent="-292100" marL="342900">
              <a:spcBef>
                <a:spcPts val="640"/>
              </a:spcBef>
              <a:spcAft>
                <a:spcPts val="0"/>
              </a:spcAft>
              <a:buClr>
                <a:schemeClr val="lt1"/>
              </a:buClr>
              <a:buSzPct val="100000"/>
              <a:buFont typeface="Times New Roman"/>
              <a:buChar char="•"/>
            </a:pPr>
            <a:r>
              <a:rPr strike="noStrike" u="none" b="1" cap="none" baseline="0" sz="2400" lang="en" i="0">
                <a:solidFill>
                  <a:schemeClr val="lt1"/>
                </a:solidFill>
                <a:latin typeface="Times New Roman"/>
                <a:ea typeface="Times New Roman"/>
                <a:cs typeface="Times New Roman"/>
                <a:sym typeface="Times New Roman"/>
              </a:rPr>
              <a:t>Manufacturer’s/Operator’s, Repair Stations And Your Reputations</a:t>
            </a:r>
          </a:p>
          <a:p>
            <a:pPr algn="l" rtl="0" lvl="0" marR="0" indent="-292100" marL="342900">
              <a:spcBef>
                <a:spcPts val="640"/>
              </a:spcBef>
              <a:spcAft>
                <a:spcPts val="0"/>
              </a:spcAft>
              <a:buClr>
                <a:schemeClr val="lt1"/>
              </a:buClr>
              <a:buSzPct val="100000"/>
              <a:buFont typeface="Times New Roman"/>
              <a:buChar char="•"/>
            </a:pPr>
            <a:r>
              <a:rPr strike="noStrike" u="none" b="1" cap="none" baseline="0" sz="2400" lang="en" i="0">
                <a:solidFill>
                  <a:schemeClr val="lt1"/>
                </a:solidFill>
                <a:latin typeface="Times New Roman"/>
                <a:ea typeface="Times New Roman"/>
                <a:cs typeface="Times New Roman"/>
                <a:sym typeface="Times New Roman"/>
              </a:rPr>
              <a:t>Lost Customers &amp; Future Business</a:t>
            </a:r>
          </a:p>
          <a:p>
            <a:pPr algn="l" rtl="0" lvl="0" marR="0" indent="-292100" marL="342900">
              <a:spcBef>
                <a:spcPts val="640"/>
              </a:spcBef>
              <a:spcAft>
                <a:spcPts val="0"/>
              </a:spcAft>
              <a:buClr>
                <a:schemeClr val="lt1"/>
              </a:buClr>
              <a:buSzPct val="100000"/>
              <a:buFont typeface="Times New Roman"/>
              <a:buChar char="•"/>
            </a:pPr>
            <a:r>
              <a:rPr strike="noStrike" u="none" b="1" cap="none" baseline="0" sz="2400" lang="en" i="0">
                <a:solidFill>
                  <a:schemeClr val="lt1"/>
                </a:solidFill>
                <a:latin typeface="Times New Roman"/>
                <a:ea typeface="Times New Roman"/>
                <a:cs typeface="Times New Roman"/>
                <a:sym typeface="Times New Roman"/>
              </a:rPr>
              <a:t>Recall Costs</a:t>
            </a:r>
          </a:p>
          <a:p>
            <a:pPr algn="l" rtl="0" lvl="0" marR="0" indent="-292100" marL="342900">
              <a:spcBef>
                <a:spcPts val="640"/>
              </a:spcBef>
              <a:spcAft>
                <a:spcPts val="0"/>
              </a:spcAft>
              <a:buClr>
                <a:schemeClr val="lt1"/>
              </a:buClr>
              <a:buSzPct val="100000"/>
              <a:buFont typeface="Times New Roman"/>
              <a:buChar char="•"/>
            </a:pPr>
            <a:r>
              <a:rPr strike="noStrike" u="none" b="1" cap="none" baseline="0" sz="2400" lang="en" i="0">
                <a:solidFill>
                  <a:schemeClr val="lt1"/>
                </a:solidFill>
                <a:latin typeface="Times New Roman"/>
                <a:ea typeface="Times New Roman"/>
                <a:cs typeface="Times New Roman"/>
                <a:sym typeface="Times New Roman"/>
              </a:rPr>
              <a:t>Rework Costs</a:t>
            </a:r>
          </a:p>
          <a:p>
            <a:pPr algn="l" rtl="0" lvl="0" marR="0" indent="-292100" marL="342900">
              <a:spcBef>
                <a:spcPts val="640"/>
              </a:spcBef>
              <a:spcAft>
                <a:spcPts val="0"/>
              </a:spcAft>
              <a:buClr>
                <a:schemeClr val="lt1"/>
              </a:buClr>
              <a:buSzPct val="100000"/>
              <a:buFont typeface="Times New Roman"/>
              <a:buChar char="•"/>
            </a:pPr>
            <a:r>
              <a:rPr strike="noStrike" u="none" b="1" cap="none" baseline="0" sz="2400" lang="en" i="0">
                <a:solidFill>
                  <a:schemeClr val="lt1"/>
                </a:solidFill>
                <a:latin typeface="Times New Roman"/>
                <a:ea typeface="Times New Roman"/>
                <a:cs typeface="Times New Roman"/>
                <a:sym typeface="Times New Roman"/>
              </a:rPr>
              <a:t>Down Time</a:t>
            </a:r>
          </a:p>
          <a:p>
            <a:pPr algn="l" rtl="0" lvl="0" marR="0" indent="-292100" marL="342900">
              <a:spcBef>
                <a:spcPts val="640"/>
              </a:spcBef>
              <a:spcAft>
                <a:spcPts val="0"/>
              </a:spcAft>
              <a:buClr>
                <a:schemeClr val="lt1"/>
              </a:buClr>
              <a:buSzPct val="100000"/>
              <a:buFont typeface="Times New Roman"/>
              <a:buChar char="•"/>
            </a:pPr>
            <a:r>
              <a:rPr strike="noStrike" u="none" b="1" cap="none" baseline="0" sz="2400" lang="en" i="0">
                <a:solidFill>
                  <a:schemeClr val="lt1"/>
                </a:solidFill>
                <a:latin typeface="Times New Roman"/>
                <a:ea typeface="Times New Roman"/>
                <a:cs typeface="Times New Roman"/>
                <a:sym typeface="Times New Roman"/>
              </a:rPr>
              <a:t>Legal Action</a:t>
            </a:r>
          </a:p>
        </p:txBody>
      </p:sp>
    </p:spTree>
  </p:cSld>
  <p:clrMapOvr>
    <a:masterClrMapping/>
  </p:clrMapOvr>
  <p:transition spd="slow">
    <p:cut/>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72" name="Shape 272"/>
        <p:cNvGrpSpPr/>
        <p:nvPr/>
      </p:nvGrpSpPr>
      <p:grpSpPr>
        <a:xfrm>
          <a:off y="0" x="0"/>
          <a:ext cy="0" cx="0"/>
          <a:chOff y="0" x="0"/>
          <a:chExt cy="0" cx="0"/>
        </a:xfrm>
      </p:grpSpPr>
      <p:sp>
        <p:nvSpPr>
          <p:cNvPr id="273" name="Shape 273"/>
          <p:cNvSpPr txBox="1"/>
          <p:nvPr>
            <p:ph type="title"/>
          </p:nvPr>
        </p:nvSpPr>
        <p:spPr>
          <a:xfrm>
            <a:off y="0" x="685800"/>
            <a:ext cy="685799" cx="7772400"/>
          </a:xfrm>
          <a:prstGeom prst="rect">
            <a:avLst/>
          </a:prstGeom>
          <a:noFill/>
          <a:ln>
            <a:noFill/>
          </a:ln>
        </p:spPr>
        <p:txBody>
          <a:bodyPr bIns="45700" rIns="91425" lIns="91425" tIns="45700" anchor="ctr" anchorCtr="0">
            <a:noAutofit/>
          </a:bodyPr>
          <a:lstStyle/>
          <a:p>
            <a:pPr algn="ctr" rtl="0" lvl="0" marR="0" indent="0" marL="0">
              <a:spcBef>
                <a:spcPts val="0"/>
              </a:spcBef>
              <a:spcAft>
                <a:spcPts val="0"/>
              </a:spcAft>
              <a:buSzPct val="25000"/>
              <a:buNone/>
            </a:pPr>
            <a:r>
              <a:rPr strike="noStrike" u="none" b="1" cap="none" baseline="0" sz="4400" lang="en" i="0">
                <a:solidFill>
                  <a:srgbClr val="FFFF00"/>
                </a:solidFill>
                <a:latin typeface="Times New Roman"/>
                <a:ea typeface="Times New Roman"/>
                <a:cs typeface="Times New Roman"/>
                <a:sym typeface="Times New Roman"/>
              </a:rPr>
              <a:t>SUP FACTS</a:t>
            </a:r>
          </a:p>
        </p:txBody>
      </p:sp>
      <p:sp>
        <p:nvSpPr>
          <p:cNvPr id="274" name="Shape 274"/>
          <p:cNvSpPr txBox="1"/>
          <p:nvPr>
            <p:ph idx="1" type="body"/>
          </p:nvPr>
        </p:nvSpPr>
        <p:spPr>
          <a:xfrm>
            <a:off y="914400" x="0"/>
            <a:ext cy="4057650" cx="9144000"/>
          </a:xfrm>
          <a:prstGeom prst="rect">
            <a:avLst/>
          </a:prstGeom>
          <a:noFill/>
          <a:ln>
            <a:noFill/>
          </a:ln>
        </p:spPr>
        <p:txBody>
          <a:bodyPr bIns="45700" rIns="91425" lIns="91425" tIns="45700" anchor="t" anchorCtr="0">
            <a:noAutofit/>
          </a:bodyPr>
          <a:lstStyle/>
          <a:p>
            <a:pPr algn="l" rtl="0" lvl="0" marR="0" indent="-139700" marL="342900">
              <a:spcBef>
                <a:spcPts val="0"/>
              </a:spcBef>
              <a:spcAft>
                <a:spcPts val="0"/>
              </a:spcAft>
              <a:buClr>
                <a:schemeClr val="lt1"/>
              </a:buClr>
              <a:buFont typeface="Times New Roman"/>
              <a:buNone/>
            </a:pPr>
            <a:r>
              <a:t/>
            </a:r>
            <a:endParaRPr strike="noStrike" u="none" b="0" cap="none" baseline="0" sz="1200" i="0">
              <a:solidFill>
                <a:schemeClr val="lt1"/>
              </a:solidFill>
              <a:latin typeface="Times New Roman"/>
              <a:ea typeface="Times New Roman"/>
              <a:cs typeface="Times New Roman"/>
              <a:sym typeface="Times New Roman"/>
            </a:endParaRPr>
          </a:p>
          <a:p>
            <a:pPr algn="l" rtl="0" lvl="0" marR="0" indent="-342900" marL="342900">
              <a:spcBef>
                <a:spcPts val="720"/>
              </a:spcBef>
              <a:spcAft>
                <a:spcPts val="0"/>
              </a:spcAft>
              <a:buClr>
                <a:schemeClr val="lt1"/>
              </a:buClr>
              <a:buSzPct val="25000"/>
              <a:buFont typeface="Times New Roman"/>
              <a:buNone/>
            </a:pPr>
            <a:r>
              <a:rPr strike="noStrike" u="none" b="1" cap="none" baseline="0" sz="3000" lang="en" i="0">
                <a:solidFill>
                  <a:schemeClr val="lt1"/>
                </a:solidFill>
                <a:latin typeface="Times New Roman"/>
                <a:ea typeface="Times New Roman"/>
                <a:cs typeface="Times New Roman"/>
                <a:sym typeface="Times New Roman"/>
              </a:rPr>
              <a:t>The airworthiness of aeronautical products is in question if:</a:t>
            </a:r>
          </a:p>
          <a:p>
            <a:pPr algn="ctr" rtl="0" lvl="0" marR="0" indent="-342900" marL="342900">
              <a:spcBef>
                <a:spcPts val="720"/>
              </a:spcBef>
              <a:spcAft>
                <a:spcPts val="0"/>
              </a:spcAft>
              <a:buClr>
                <a:schemeClr val="lt1"/>
              </a:buClr>
              <a:buSzPct val="25000"/>
              <a:buFont typeface="Times New Roman"/>
              <a:buNone/>
            </a:pPr>
            <a:r>
              <a:rPr strike="noStrike" u="none" b="1" cap="none" baseline="0" sz="3000" lang="en" i="0">
                <a:solidFill>
                  <a:schemeClr val="lt1"/>
                </a:solidFill>
                <a:latin typeface="Times New Roman"/>
                <a:ea typeface="Times New Roman"/>
                <a:cs typeface="Times New Roman"/>
                <a:sym typeface="Times New Roman"/>
              </a:rPr>
              <a:t> The design, manufacture, repair and or quality of the</a:t>
            </a:r>
            <a:r>
              <a:rPr b="1" sz="3000" lang="en"/>
              <a:t> </a:t>
            </a:r>
            <a:r>
              <a:rPr strike="noStrike" u="none" b="1" cap="none" baseline="0" sz="3000" lang="en" i="0">
                <a:solidFill>
                  <a:schemeClr val="lt1"/>
                </a:solidFill>
                <a:latin typeface="Times New Roman"/>
                <a:ea typeface="Times New Roman"/>
                <a:cs typeface="Times New Roman"/>
                <a:sym typeface="Times New Roman"/>
              </a:rPr>
              <a:t>parts and documents are unknown.</a:t>
            </a:r>
          </a:p>
          <a:p>
            <a:pPr algn="l" rtl="0" lvl="0" marR="0" indent="-139700" marL="342900">
              <a:spcBef>
                <a:spcPts val="640"/>
              </a:spcBef>
              <a:spcAft>
                <a:spcPts val="0"/>
              </a:spcAft>
              <a:buClr>
                <a:schemeClr val="lt1"/>
              </a:buClr>
              <a:buFont typeface="Times New Roman"/>
              <a:buNone/>
            </a:pPr>
            <a:r>
              <a:t/>
            </a:r>
            <a:endParaRPr strike="noStrike" u="none" b="0" cap="none" baseline="0" sz="3000" i="0">
              <a:solidFill>
                <a:schemeClr val="lt1"/>
              </a:solidFill>
              <a:latin typeface="Times New Roman"/>
              <a:ea typeface="Times New Roman"/>
              <a:cs typeface="Times New Roman"/>
              <a:sym typeface="Times New Roman"/>
            </a:endParaRPr>
          </a:p>
          <a:p>
            <a:pPr algn="l" rtl="0" lvl="0" marR="0" indent="-330200" marL="342900">
              <a:spcBef>
                <a:spcPts val="640"/>
              </a:spcBef>
              <a:spcAft>
                <a:spcPts val="0"/>
              </a:spcAft>
              <a:buClr>
                <a:schemeClr val="lt1"/>
              </a:buClr>
              <a:buSzPct val="100000"/>
              <a:buFont typeface="Times New Roman"/>
              <a:buChar char="•"/>
            </a:pPr>
            <a:r>
              <a:rPr strike="noStrike" u="none" b="1" cap="none" baseline="0" sz="3000" lang="en" i="0">
                <a:solidFill>
                  <a:schemeClr val="lt1"/>
                </a:solidFill>
                <a:latin typeface="Times New Roman"/>
                <a:ea typeface="Times New Roman"/>
                <a:cs typeface="Times New Roman"/>
                <a:sym typeface="Times New Roman"/>
              </a:rPr>
              <a:t>Number of SUP Cases from 1995 to 2000 = 1860</a:t>
            </a:r>
          </a:p>
          <a:p>
            <a:pPr algn="l" rtl="0" lvl="0" marR="0" indent="-330200" marL="342900">
              <a:spcBef>
                <a:spcPts val="640"/>
              </a:spcBef>
              <a:spcAft>
                <a:spcPts val="0"/>
              </a:spcAft>
              <a:buClr>
                <a:schemeClr val="lt1"/>
              </a:buClr>
              <a:buSzPct val="100000"/>
              <a:buFont typeface="Times New Roman"/>
              <a:buChar char="•"/>
            </a:pPr>
            <a:r>
              <a:rPr strike="noStrike" u="none" b="1" cap="none" baseline="0" sz="3000" lang="en" i="0">
                <a:solidFill>
                  <a:schemeClr val="lt1"/>
                </a:solidFill>
                <a:latin typeface="Times New Roman"/>
                <a:ea typeface="Times New Roman"/>
                <a:cs typeface="Times New Roman"/>
                <a:sym typeface="Times New Roman"/>
              </a:rPr>
              <a:t>Number of Cases with Unapproved Parts = 478</a:t>
            </a:r>
          </a:p>
          <a:p>
            <a:pPr algn="l" rtl="0" lvl="0" marR="0" indent="-139700" marL="342900">
              <a:spcBef>
                <a:spcPts val="640"/>
              </a:spcBef>
              <a:spcAft>
                <a:spcPts val="0"/>
              </a:spcAft>
              <a:buClr>
                <a:schemeClr val="lt1"/>
              </a:buClr>
              <a:buFont typeface="Times New Roman"/>
              <a:buNone/>
            </a:pPr>
            <a:r>
              <a:t/>
            </a:r>
            <a:endParaRPr strike="noStrike" u="none" b="0" cap="none" baseline="0" sz="1200" i="0">
              <a:solidFill>
                <a:schemeClr val="lt1"/>
              </a:solidFill>
              <a:latin typeface="Times New Roman"/>
              <a:ea typeface="Times New Roman"/>
              <a:cs typeface="Times New Roman"/>
              <a:sym typeface="Times New Roman"/>
            </a:endParaRPr>
          </a:p>
        </p:txBody>
      </p:sp>
    </p:spTree>
  </p:cSld>
  <p:clrMapOvr>
    <a:masterClrMapping/>
  </p:clrMapOvr>
  <p:transition spd="slow">
    <p:cut/>
  </p:transition>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79" name="Shape 279"/>
        <p:cNvGrpSpPr/>
        <p:nvPr/>
      </p:nvGrpSpPr>
      <p:grpSpPr>
        <a:xfrm>
          <a:off y="0" x="0"/>
          <a:ext cy="0" cx="0"/>
          <a:chOff y="0" x="0"/>
          <a:chExt cy="0" cx="0"/>
        </a:xfrm>
      </p:grpSpPr>
      <p:sp>
        <p:nvSpPr>
          <p:cNvPr id="280" name="Shape 280"/>
          <p:cNvSpPr txBox="1"/>
          <p:nvPr>
            <p:ph type="title"/>
          </p:nvPr>
        </p:nvSpPr>
        <p:spPr>
          <a:xfrm>
            <a:off y="171450" x="685800"/>
            <a:ext cy="400049" cx="7772400"/>
          </a:xfrm>
          <a:prstGeom prst="rect">
            <a:avLst/>
          </a:prstGeom>
          <a:noFill/>
          <a:ln>
            <a:noFill/>
          </a:ln>
        </p:spPr>
        <p:txBody>
          <a:bodyPr bIns="45700" rIns="91425" lIns="91425" tIns="45700" anchor="ctr" anchorCtr="0">
            <a:noAutofit/>
          </a:bodyPr>
          <a:lstStyle/>
          <a:p>
            <a:pPr algn="ctr" rtl="0" lvl="0" marR="0" indent="0" marL="0">
              <a:spcBef>
                <a:spcPts val="0"/>
              </a:spcBef>
              <a:spcAft>
                <a:spcPts val="0"/>
              </a:spcAft>
              <a:buSzPct val="25000"/>
              <a:buNone/>
            </a:pPr>
            <a:r>
              <a:rPr strike="noStrike" u="none" b="1" cap="none" baseline="0" sz="4400" lang="en" i="0">
                <a:solidFill>
                  <a:srgbClr val="FFFF00"/>
                </a:solidFill>
                <a:latin typeface="Times New Roman"/>
                <a:ea typeface="Times New Roman"/>
                <a:cs typeface="Times New Roman"/>
                <a:sym typeface="Times New Roman"/>
              </a:rPr>
              <a:t>SUP FACTS</a:t>
            </a:r>
          </a:p>
        </p:txBody>
      </p:sp>
      <p:sp>
        <p:nvSpPr>
          <p:cNvPr id="281" name="Shape 281"/>
          <p:cNvSpPr txBox="1"/>
          <p:nvPr>
            <p:ph idx="1" type="body"/>
          </p:nvPr>
        </p:nvSpPr>
        <p:spPr>
          <a:xfrm>
            <a:off y="857250" x="0"/>
            <a:ext cy="3714750" cx="9144000"/>
          </a:xfrm>
          <a:prstGeom prst="rect">
            <a:avLst/>
          </a:prstGeom>
          <a:noFill/>
          <a:ln>
            <a:noFill/>
          </a:ln>
        </p:spPr>
        <p:txBody>
          <a:bodyPr bIns="45700" rIns="91425" lIns="91425" tIns="45700" anchor="t" anchorCtr="0">
            <a:noAutofit/>
          </a:bodyPr>
          <a:lstStyle/>
          <a:p>
            <a:pPr algn="l" rtl="0" lvl="0" marR="0" indent="-342900" marL="342900">
              <a:spcBef>
                <a:spcPts val="0"/>
              </a:spcBef>
              <a:spcAft>
                <a:spcPts val="0"/>
              </a:spcAft>
              <a:buClr>
                <a:schemeClr val="lt1"/>
              </a:buClr>
              <a:buSzPct val="100000"/>
              <a:buFont typeface="Times New Roman"/>
              <a:buChar char="•"/>
            </a:pPr>
            <a:r>
              <a:rPr strike="noStrike" u="none" b="0" cap="none" baseline="0" sz="3200" lang="en" i="0">
                <a:solidFill>
                  <a:schemeClr val="lt1"/>
                </a:solidFill>
                <a:latin typeface="Times New Roman"/>
                <a:ea typeface="Times New Roman"/>
                <a:cs typeface="Times New Roman"/>
                <a:sym typeface="Times New Roman"/>
              </a:rPr>
              <a:t>There are people and facilities who are using you and your Certificates as a way to make a living by introducing Unapproved Parts into the aviation system. </a:t>
            </a:r>
          </a:p>
          <a:p>
            <a:pPr algn="l" rtl="0" lvl="0" marR="0" indent="0" marL="0">
              <a:spcBef>
                <a:spcPts val="0"/>
              </a:spcBef>
              <a:spcAft>
                <a:spcPts val="0"/>
              </a:spcAft>
              <a:buNone/>
            </a:pPr>
            <a:r>
              <a:t/>
            </a:r>
            <a:endParaRPr sz="1000"/>
          </a:p>
          <a:p>
            <a:pPr algn="l" rtl="0" lvl="0" marR="0" indent="-342900" marL="342900">
              <a:spcBef>
                <a:spcPts val="640"/>
              </a:spcBef>
              <a:spcAft>
                <a:spcPts val="0"/>
              </a:spcAft>
              <a:buClr>
                <a:schemeClr val="lt1"/>
              </a:buClr>
              <a:buSzPct val="100000"/>
              <a:buFont typeface="Times New Roman"/>
              <a:buChar char="•"/>
            </a:pPr>
            <a:r>
              <a:rPr strike="noStrike" u="none" b="0" cap="none" baseline="0" sz="3200" lang="en" i="0">
                <a:solidFill>
                  <a:schemeClr val="lt1"/>
                </a:solidFill>
                <a:latin typeface="Times New Roman"/>
                <a:ea typeface="Times New Roman"/>
                <a:cs typeface="Times New Roman"/>
                <a:sym typeface="Times New Roman"/>
              </a:rPr>
              <a:t>When </a:t>
            </a:r>
            <a:r>
              <a:rPr strike="noStrike" u="none" b="1" cap="none" baseline="0" sz="3200" lang="en" i="0">
                <a:solidFill>
                  <a:schemeClr val="lt1"/>
                </a:solidFill>
                <a:latin typeface="Times New Roman"/>
                <a:ea typeface="Times New Roman"/>
                <a:cs typeface="Times New Roman"/>
                <a:sym typeface="Times New Roman"/>
              </a:rPr>
              <a:t>YOU</a:t>
            </a:r>
            <a:r>
              <a:rPr strike="noStrike" u="none" b="0" cap="none" baseline="0" sz="3200" lang="en" i="0">
                <a:solidFill>
                  <a:schemeClr val="lt1"/>
                </a:solidFill>
                <a:latin typeface="Times New Roman"/>
                <a:ea typeface="Times New Roman"/>
                <a:cs typeface="Times New Roman"/>
                <a:sym typeface="Times New Roman"/>
              </a:rPr>
              <a:t> accept and install these parts </a:t>
            </a:r>
            <a:r>
              <a:rPr strike="noStrike" u="none" b="1" cap="none" baseline="0" sz="3200" lang="en" i="0">
                <a:solidFill>
                  <a:schemeClr val="lt1"/>
                </a:solidFill>
                <a:latin typeface="Times New Roman"/>
                <a:ea typeface="Times New Roman"/>
                <a:cs typeface="Times New Roman"/>
                <a:sym typeface="Times New Roman"/>
              </a:rPr>
              <a:t>YOU</a:t>
            </a:r>
            <a:r>
              <a:rPr strike="noStrike" u="none" b="0" cap="none" baseline="0" sz="3200" lang="en" i="0">
                <a:solidFill>
                  <a:schemeClr val="lt1"/>
                </a:solidFill>
                <a:latin typeface="Times New Roman"/>
                <a:ea typeface="Times New Roman"/>
                <a:cs typeface="Times New Roman"/>
                <a:sym typeface="Times New Roman"/>
              </a:rPr>
              <a:t> have taken on the </a:t>
            </a:r>
            <a:r>
              <a:rPr strike="noStrike" u="none" b="1" cap="none" baseline="0" sz="3200" lang="en" i="0">
                <a:solidFill>
                  <a:schemeClr val="lt1"/>
                </a:solidFill>
                <a:latin typeface="Times New Roman"/>
                <a:ea typeface="Times New Roman"/>
                <a:cs typeface="Times New Roman"/>
                <a:sym typeface="Times New Roman"/>
              </a:rPr>
              <a:t>responsibility for the Airworthiness of the Parts and Products involved</a:t>
            </a:r>
            <a:r>
              <a:rPr strike="noStrike" u="none" b="0" cap="none" baseline="0" sz="3200" lang="en" i="0">
                <a:solidFill>
                  <a:schemeClr val="lt1"/>
                </a:solidFill>
                <a:latin typeface="Times New Roman"/>
                <a:ea typeface="Times New Roman"/>
                <a:cs typeface="Times New Roman"/>
                <a:sym typeface="Times New Roman"/>
              </a:rPr>
              <a:t>.</a:t>
            </a:r>
          </a:p>
          <a:p>
            <a:pPr algn="l" rtl="0" lvl="0" marR="0" indent="-342900" marL="342900">
              <a:spcBef>
                <a:spcPts val="640"/>
              </a:spcBef>
              <a:spcAft>
                <a:spcPts val="0"/>
              </a:spcAft>
              <a:buClr>
                <a:schemeClr val="lt1"/>
              </a:buClr>
              <a:buFont typeface="Times New Roman"/>
              <a:buNone/>
            </a:pPr>
            <a:r>
              <a:t/>
            </a:r>
            <a:endParaRPr strike="noStrike" u="none" b="0" cap="none" baseline="0" sz="1800" i="0">
              <a:solidFill>
                <a:schemeClr val="lt1"/>
              </a:solidFill>
              <a:latin typeface="Times New Roman"/>
              <a:ea typeface="Times New Roman"/>
              <a:cs typeface="Times New Roman"/>
              <a:sym typeface="Times New Roman"/>
            </a:endParaRPr>
          </a:p>
        </p:txBody>
      </p:sp>
    </p:spTree>
  </p:cSld>
  <p:clrMapOvr>
    <a:masterClrMapping/>
  </p:clrMapOvr>
  <p:transition spd="slow">
    <p:cut/>
  </p:transition>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86" name="Shape 286"/>
        <p:cNvGrpSpPr/>
        <p:nvPr/>
      </p:nvGrpSpPr>
      <p:grpSpPr>
        <a:xfrm>
          <a:off y="0" x="0"/>
          <a:ext cy="0" cx="0"/>
          <a:chOff y="0" x="0"/>
          <a:chExt cy="0" cx="0"/>
        </a:xfrm>
      </p:grpSpPr>
      <p:sp>
        <p:nvSpPr>
          <p:cNvPr id="287" name="Shape 287"/>
          <p:cNvSpPr txBox="1"/>
          <p:nvPr>
            <p:ph type="title"/>
          </p:nvPr>
        </p:nvSpPr>
        <p:spPr>
          <a:xfrm>
            <a:off y="457200" x="457200"/>
            <a:ext cy="571500" cx="8381999"/>
          </a:xfrm>
          <a:prstGeom prst="rect">
            <a:avLst/>
          </a:prstGeom>
          <a:noFill/>
          <a:ln>
            <a:noFill/>
          </a:ln>
        </p:spPr>
        <p:txBody>
          <a:bodyPr bIns="45700" rIns="91425" lIns="91425" tIns="45700" anchor="ctr" anchorCtr="0">
            <a:noAutofit/>
          </a:bodyPr>
          <a:lstStyle/>
          <a:p>
            <a:pPr algn="ctr" rtl="0" lvl="0" marR="0" indent="0" marL="0">
              <a:spcBef>
                <a:spcPts val="0"/>
              </a:spcBef>
              <a:spcAft>
                <a:spcPts val="0"/>
              </a:spcAft>
              <a:buSzPct val="25000"/>
              <a:buNone/>
            </a:pPr>
            <a:r>
              <a:rPr strike="noStrike" u="none" b="0" cap="none" baseline="0" sz="4400" lang="en" i="0">
                <a:solidFill>
                  <a:schemeClr val="lt2"/>
                </a:solidFill>
                <a:latin typeface="Times New Roman"/>
                <a:ea typeface="Times New Roman"/>
                <a:cs typeface="Times New Roman"/>
                <a:sym typeface="Times New Roman"/>
              </a:rPr>
              <a:t>What kind of parts are being found?</a:t>
            </a:r>
          </a:p>
        </p:txBody>
      </p:sp>
      <p:sp>
        <p:nvSpPr>
          <p:cNvPr id="288" name="Shape 288"/>
          <p:cNvSpPr txBox="1"/>
          <p:nvPr>
            <p:ph idx="1" type="body"/>
          </p:nvPr>
        </p:nvSpPr>
        <p:spPr>
          <a:xfrm>
            <a:off y="1485900" x="685800"/>
            <a:ext cy="3086099" cx="7772400"/>
          </a:xfrm>
          <a:prstGeom prst="rect">
            <a:avLst/>
          </a:prstGeom>
          <a:noFill/>
          <a:ln>
            <a:noFill/>
          </a:ln>
        </p:spPr>
        <p:txBody>
          <a:bodyPr bIns="45700" rIns="91425" lIns="91425" tIns="45700" anchor="t" anchorCtr="0">
            <a:noAutofit/>
          </a:bodyPr>
          <a:lstStyle/>
          <a:p>
            <a:pPr algn="l" rtl="0" lvl="0" marR="0" indent="-342900" marL="342900">
              <a:spcBef>
                <a:spcPts val="0"/>
              </a:spcBef>
              <a:spcAft>
                <a:spcPts val="0"/>
              </a:spcAft>
              <a:buClr>
                <a:schemeClr val="lt1"/>
              </a:buClr>
              <a:buSzPct val="100000"/>
              <a:buFont typeface="Times New Roman"/>
              <a:buChar char="•"/>
            </a:pPr>
            <a:r>
              <a:rPr strike="noStrike" u="none" b="0" cap="none" baseline="0" sz="3200" lang="en" i="0">
                <a:solidFill>
                  <a:schemeClr val="lt1"/>
                </a:solidFill>
                <a:latin typeface="Times New Roman"/>
                <a:ea typeface="Times New Roman"/>
                <a:cs typeface="Times New Roman"/>
                <a:sym typeface="Times New Roman"/>
              </a:rPr>
              <a:t>Lets look at a small sample of Unapproved parts we are finding in the aviation system as we speak.</a:t>
            </a:r>
          </a:p>
          <a:p>
            <a:pPr algn="l" rtl="0" lvl="0" marR="0" indent="-139700" marL="342900">
              <a:spcBef>
                <a:spcPts val="640"/>
              </a:spcBef>
              <a:spcAft>
                <a:spcPts val="0"/>
              </a:spcAft>
              <a:buClr>
                <a:schemeClr val="lt1"/>
              </a:buClr>
              <a:buFont typeface="Times New Roman"/>
              <a:buNone/>
            </a:pPr>
            <a:r>
              <a:t/>
            </a:r>
            <a:endParaRPr strike="noStrike" u="none" b="0" cap="none" baseline="0" sz="1800" i="0">
              <a:solidFill>
                <a:schemeClr val="lt1"/>
              </a:solidFill>
              <a:latin typeface="Times New Roman"/>
              <a:ea typeface="Times New Roman"/>
              <a:cs typeface="Times New Roman"/>
              <a:sym typeface="Times New Roman"/>
            </a:endParaRPr>
          </a:p>
          <a:p>
            <a:pPr algn="l" rtl="0" lvl="0" marR="0" indent="-342900" marL="342900">
              <a:spcBef>
                <a:spcPts val="640"/>
              </a:spcBef>
              <a:spcAft>
                <a:spcPts val="0"/>
              </a:spcAft>
              <a:buClr>
                <a:schemeClr val="lt1"/>
              </a:buClr>
              <a:buSzPct val="100000"/>
              <a:buFont typeface="Times New Roman"/>
              <a:buChar char="•"/>
            </a:pPr>
            <a:r>
              <a:rPr strike="noStrike" u="none" b="0" cap="none" baseline="0" sz="3200" lang="en" i="0">
                <a:solidFill>
                  <a:schemeClr val="lt1"/>
                </a:solidFill>
                <a:latin typeface="Times New Roman"/>
                <a:ea typeface="Times New Roman"/>
                <a:cs typeface="Times New Roman"/>
                <a:sym typeface="Times New Roman"/>
              </a:rPr>
              <a:t>Most of these parts were already into the system and installed or in the process of being installed when found.</a:t>
            </a:r>
          </a:p>
        </p:txBody>
      </p:sp>
    </p:spTree>
  </p:cSld>
  <p:clrMapOvr>
    <a:masterClrMapping/>
  </p:clrMapOvr>
  <p:transition spd="slow">
    <p:cut/>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92" name="Shape 292"/>
        <p:cNvGrpSpPr/>
        <p:nvPr/>
      </p:nvGrpSpPr>
      <p:grpSpPr>
        <a:xfrm>
          <a:off y="0" x="0"/>
          <a:ext cy="0" cx="0"/>
          <a:chOff y="0" x="0"/>
          <a:chExt cy="0" cx="0"/>
        </a:xfrm>
      </p:grpSpPr>
      <p:sp>
        <p:nvSpPr>
          <p:cNvPr id="293" name="Shape 293"/>
          <p:cNvSpPr txBox="1"/>
          <p:nvPr>
            <p:ph type="title"/>
          </p:nvPr>
        </p:nvSpPr>
        <p:spPr>
          <a:xfrm>
            <a:off y="0" x="609600"/>
            <a:ext cy="685799" cx="8229600"/>
          </a:xfrm>
          <a:prstGeom prst="rect">
            <a:avLst/>
          </a:prstGeom>
          <a:noFill/>
          <a:ln>
            <a:noFill/>
          </a:ln>
        </p:spPr>
        <p:txBody>
          <a:bodyPr bIns="45700" rIns="91425" lIns="91425" tIns="45700" anchor="ctr" anchorCtr="0">
            <a:noAutofit/>
          </a:bodyPr>
          <a:lstStyle/>
          <a:p>
            <a:pPr algn="ctr" rtl="0" lvl="0" marR="0" indent="0" marL="0">
              <a:spcBef>
                <a:spcPts val="0"/>
              </a:spcBef>
              <a:spcAft>
                <a:spcPts val="0"/>
              </a:spcAft>
              <a:buSzPct val="25000"/>
              <a:buNone/>
            </a:pPr>
            <a:r>
              <a:rPr strike="noStrike" u="none" b="0" cap="none" baseline="0" sz="4400" lang="en" i="0">
                <a:solidFill>
                  <a:srgbClr val="FFFF00"/>
                </a:solidFill>
                <a:latin typeface="Times New Roman"/>
                <a:ea typeface="Times New Roman"/>
                <a:cs typeface="Times New Roman"/>
                <a:sym typeface="Times New Roman"/>
              </a:rPr>
              <a:t>Counterfeit identification plates</a:t>
            </a:r>
          </a:p>
        </p:txBody>
      </p:sp>
      <p:sp>
        <p:nvSpPr>
          <p:cNvPr id="294" name="Shape 294"/>
          <p:cNvSpPr txBox="1"/>
          <p:nvPr/>
        </p:nvSpPr>
        <p:spPr>
          <a:xfrm>
            <a:off y="717937" x="2269100"/>
            <a:ext cy="342899" cx="2519400"/>
          </a:xfrm>
          <a:prstGeom prst="rect">
            <a:avLst/>
          </a:prstGeom>
          <a:noFill/>
          <a:ln>
            <a:noFill/>
          </a:ln>
        </p:spPr>
        <p:txBody>
          <a:bodyPr bIns="45700" rIns="91425" lIns="91425" tIns="45700" anchor="t" anchorCtr="0">
            <a:noAutofit/>
          </a:bodyPr>
          <a:lstStyle/>
          <a:p>
            <a:pPr algn="ctr" rtl="0" lvl="0" marR="0" indent="0" marL="0">
              <a:spcBef>
                <a:spcPts val="0"/>
              </a:spcBef>
              <a:spcAft>
                <a:spcPts val="0"/>
              </a:spcAft>
              <a:buSzPct val="25000"/>
              <a:buNone/>
            </a:pPr>
            <a:r>
              <a:rPr strike="noStrike" u="none" b="1" cap="none" baseline="0" sz="2400" lang="en" i="0">
                <a:solidFill>
                  <a:srgbClr val="00FF00"/>
                </a:solidFill>
                <a:latin typeface="Times New Roman"/>
                <a:ea typeface="Times New Roman"/>
                <a:cs typeface="Times New Roman"/>
                <a:sym typeface="Times New Roman"/>
              </a:rPr>
              <a:t>APPROVED</a:t>
            </a:r>
          </a:p>
        </p:txBody>
      </p:sp>
      <p:sp>
        <p:nvSpPr>
          <p:cNvPr id="295" name="Shape 295"/>
          <p:cNvSpPr txBox="1"/>
          <p:nvPr/>
        </p:nvSpPr>
        <p:spPr>
          <a:xfrm>
            <a:off y="717950" x="4737225"/>
            <a:ext cy="342899" cx="2743199"/>
          </a:xfrm>
          <a:prstGeom prst="rect">
            <a:avLst/>
          </a:prstGeom>
          <a:noFill/>
          <a:ln>
            <a:noFill/>
          </a:ln>
        </p:spPr>
        <p:txBody>
          <a:bodyPr bIns="45700" rIns="91425" lIns="91425" tIns="45700" anchor="t" anchorCtr="0">
            <a:noAutofit/>
          </a:bodyPr>
          <a:lstStyle/>
          <a:p>
            <a:pPr algn="ctr" rtl="0" lvl="0" marR="0" indent="0" marL="0">
              <a:spcBef>
                <a:spcPts val="0"/>
              </a:spcBef>
              <a:spcAft>
                <a:spcPts val="0"/>
              </a:spcAft>
              <a:buSzPct val="25000"/>
              <a:buNone/>
            </a:pPr>
            <a:r>
              <a:rPr strike="noStrike" u="none" b="1" cap="none" baseline="0" sz="2400" lang="en" i="0">
                <a:solidFill>
                  <a:srgbClr val="FF0000"/>
                </a:solidFill>
                <a:latin typeface="Times New Roman"/>
                <a:ea typeface="Times New Roman"/>
                <a:cs typeface="Times New Roman"/>
                <a:sym typeface="Times New Roman"/>
              </a:rPr>
              <a:t>UNAPPROVED</a:t>
            </a:r>
          </a:p>
        </p:txBody>
      </p:sp>
      <p:sp>
        <p:nvSpPr>
          <p:cNvPr id="296" name="Shape 296"/>
          <p:cNvSpPr txBox="1"/>
          <p:nvPr/>
        </p:nvSpPr>
        <p:spPr>
          <a:xfrm>
            <a:off y="4762500" x="2347125"/>
            <a:ext cy="410100" cx="2743199"/>
          </a:xfrm>
          <a:prstGeom prst="rect">
            <a:avLst/>
          </a:prstGeom>
          <a:noFill/>
          <a:ln>
            <a:noFill/>
          </a:ln>
        </p:spPr>
        <p:txBody>
          <a:bodyPr bIns="45700" rIns="91425" lIns="91425" tIns="45700" anchor="t" anchorCtr="0">
            <a:noAutofit/>
          </a:bodyPr>
          <a:lstStyle/>
          <a:p>
            <a:pPr algn="ctr" rtl="0" lvl="0" marR="0" indent="0" marL="0">
              <a:spcBef>
                <a:spcPts val="0"/>
              </a:spcBef>
              <a:spcAft>
                <a:spcPts val="0"/>
              </a:spcAft>
              <a:buSzPct val="25000"/>
              <a:buNone/>
            </a:pPr>
            <a:r>
              <a:rPr strike="noStrike" u="none" b="1" cap="none" baseline="0" sz="2400" lang="en" i="0">
                <a:solidFill>
                  <a:srgbClr val="FF0000"/>
                </a:solidFill>
                <a:latin typeface="Times New Roman"/>
                <a:ea typeface="Times New Roman"/>
                <a:cs typeface="Times New Roman"/>
                <a:sym typeface="Times New Roman"/>
              </a:rPr>
              <a:t>UNAPPROVED</a:t>
            </a:r>
          </a:p>
        </p:txBody>
      </p:sp>
      <p:sp>
        <p:nvSpPr>
          <p:cNvPr id="297" name="Shape 297"/>
          <p:cNvSpPr txBox="1"/>
          <p:nvPr/>
        </p:nvSpPr>
        <p:spPr>
          <a:xfrm>
            <a:off y="4753500" x="5166525"/>
            <a:ext cy="342899" cx="2265600"/>
          </a:xfrm>
          <a:prstGeom prst="rect">
            <a:avLst/>
          </a:prstGeom>
          <a:noFill/>
          <a:ln>
            <a:noFill/>
          </a:ln>
        </p:spPr>
        <p:txBody>
          <a:bodyPr bIns="45700" rIns="91425" lIns="91425" tIns="45700" anchor="t" anchorCtr="0">
            <a:noAutofit/>
          </a:bodyPr>
          <a:lstStyle/>
          <a:p>
            <a:pPr algn="ctr" rtl="0" lvl="0" marR="0" indent="0" marL="0">
              <a:spcBef>
                <a:spcPts val="0"/>
              </a:spcBef>
              <a:spcAft>
                <a:spcPts val="0"/>
              </a:spcAft>
              <a:buSzPct val="25000"/>
              <a:buNone/>
            </a:pPr>
            <a:r>
              <a:rPr strike="noStrike" u="none" b="1" cap="none" baseline="0" sz="2400" lang="en" i="0">
                <a:solidFill>
                  <a:srgbClr val="00FF00"/>
                </a:solidFill>
                <a:latin typeface="Times New Roman"/>
                <a:ea typeface="Times New Roman"/>
                <a:cs typeface="Times New Roman"/>
                <a:sym typeface="Times New Roman"/>
              </a:rPr>
              <a:t>APPROVED</a:t>
            </a:r>
          </a:p>
        </p:txBody>
      </p:sp>
      <p:pic>
        <p:nvPicPr>
          <p:cNvPr id="298" name="Shape 298"/>
          <p:cNvPicPr preferRelativeResize="0"/>
          <p:nvPr/>
        </p:nvPicPr>
        <p:blipFill>
          <a:blip r:embed="rId3">
            <a:alphaModFix/>
          </a:blip>
          <a:stretch>
            <a:fillRect/>
          </a:stretch>
        </p:blipFill>
        <p:spPr>
          <a:xfrm>
            <a:off y="1092975" x="2169550"/>
            <a:ext cy="3619787" cx="5483949"/>
          </a:xfrm>
          <a:prstGeom prst="rect">
            <a:avLst/>
          </a:prstGeom>
          <a:noFill/>
          <a:ln>
            <a:noFill/>
          </a:ln>
        </p:spPr>
      </p:pic>
    </p:spTree>
  </p:cSld>
  <p:clrMapOvr>
    <a:masterClrMapping/>
  </p:clrMapOvr>
  <p:transition spd="slow">
    <p:cut/>
  </p:transition>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03" name="Shape 303"/>
        <p:cNvGrpSpPr/>
        <p:nvPr/>
      </p:nvGrpSpPr>
      <p:grpSpPr>
        <a:xfrm>
          <a:off y="0" x="0"/>
          <a:ext cy="0" cx="0"/>
          <a:chOff y="0" x="0"/>
          <a:chExt cy="0" cx="0"/>
        </a:xfrm>
      </p:grpSpPr>
      <p:sp>
        <p:nvSpPr>
          <p:cNvPr id="304" name="Shape 304"/>
          <p:cNvSpPr txBox="1"/>
          <p:nvPr>
            <p:ph type="title"/>
          </p:nvPr>
        </p:nvSpPr>
        <p:spPr>
          <a:xfrm>
            <a:off y="0" x="148175"/>
            <a:ext cy="800099" cx="8381999"/>
          </a:xfrm>
          <a:prstGeom prst="rect">
            <a:avLst/>
          </a:prstGeom>
          <a:noFill/>
          <a:ln>
            <a:noFill/>
          </a:ln>
        </p:spPr>
        <p:txBody>
          <a:bodyPr bIns="45700" rIns="91425" lIns="91425" tIns="45700" anchor="ctr" anchorCtr="0">
            <a:noAutofit/>
          </a:bodyPr>
          <a:lstStyle/>
          <a:p>
            <a:pPr algn="ctr" rtl="0" lvl="0" marR="0" indent="0" marL="0">
              <a:spcBef>
                <a:spcPts val="0"/>
              </a:spcBef>
              <a:spcAft>
                <a:spcPts val="0"/>
              </a:spcAft>
              <a:buSzPct val="25000"/>
              <a:buNone/>
            </a:pPr>
            <a:r>
              <a:rPr strike="noStrike" u="none" b="0" cap="none" baseline="0" sz="4400" lang="en" i="0">
                <a:solidFill>
                  <a:srgbClr val="FFFF00"/>
                </a:solidFill>
                <a:latin typeface="Times New Roman"/>
                <a:ea typeface="Times New Roman"/>
                <a:cs typeface="Times New Roman"/>
                <a:sym typeface="Times New Roman"/>
              </a:rPr>
              <a:t>Counterfeit yellow tags</a:t>
            </a:r>
          </a:p>
        </p:txBody>
      </p:sp>
      <p:sp>
        <p:nvSpPr>
          <p:cNvPr id="305" name="Shape 305"/>
          <p:cNvSpPr txBox="1"/>
          <p:nvPr/>
        </p:nvSpPr>
        <p:spPr>
          <a:xfrm>
            <a:off y="4276850" x="533475"/>
            <a:ext cy="800099" cx="8153399"/>
          </a:xfrm>
          <a:prstGeom prst="rect">
            <a:avLst/>
          </a:prstGeom>
          <a:noFill/>
          <a:ln>
            <a:noFill/>
          </a:ln>
        </p:spPr>
        <p:txBody>
          <a:bodyPr bIns="45700" rIns="91425" lIns="91425" tIns="45700" anchor="t" anchorCtr="0">
            <a:noAutofit/>
          </a:bodyPr>
          <a:lstStyle/>
          <a:p>
            <a:pPr algn="ctr" rtl="0" lvl="0" marR="0" indent="0" marL="0">
              <a:spcBef>
                <a:spcPts val="0"/>
              </a:spcBef>
              <a:spcAft>
                <a:spcPts val="0"/>
              </a:spcAft>
              <a:buSzPct val="25000"/>
              <a:buNone/>
            </a:pPr>
            <a:r>
              <a:rPr strike="noStrike" u="none" b="1" cap="none" baseline="0" sz="2400" lang="en" i="0">
                <a:solidFill>
                  <a:srgbClr val="F5FB05"/>
                </a:solidFill>
                <a:latin typeface="Times New Roman"/>
                <a:ea typeface="Times New Roman"/>
                <a:cs typeface="Times New Roman"/>
                <a:sym typeface="Times New Roman"/>
              </a:rPr>
              <a:t>COUNTERFEIT YELLOW TAGS, REQUEST A COPY OF WORK ORDER AS REFERENCED ON THE TAG</a:t>
            </a:r>
          </a:p>
        </p:txBody>
      </p:sp>
      <p:pic>
        <p:nvPicPr>
          <p:cNvPr id="306" name="Shape 306"/>
          <p:cNvPicPr preferRelativeResize="0"/>
          <p:nvPr/>
        </p:nvPicPr>
        <p:blipFill>
          <a:blip r:embed="rId3">
            <a:alphaModFix/>
          </a:blip>
          <a:stretch>
            <a:fillRect/>
          </a:stretch>
        </p:blipFill>
        <p:spPr>
          <a:xfrm rot="-5400000">
            <a:off y="397462" x="2575487"/>
            <a:ext cy="4163499" cx="3358224"/>
          </a:xfrm>
          <a:prstGeom prst="rect">
            <a:avLst/>
          </a:prstGeom>
          <a:noFill/>
          <a:ln>
            <a:noFill/>
          </a:ln>
        </p:spPr>
      </p:pic>
    </p:spTree>
  </p:cSld>
  <p:clrMapOvr>
    <a:masterClrMapping/>
  </p:clrMapOvr>
  <p:transition spd="slow">
    <p:cut/>
  </p:transition>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11" name="Shape 311"/>
        <p:cNvGrpSpPr/>
        <p:nvPr/>
      </p:nvGrpSpPr>
      <p:grpSpPr>
        <a:xfrm>
          <a:off y="0" x="0"/>
          <a:ext cy="0" cx="0"/>
          <a:chOff y="0" x="0"/>
          <a:chExt cy="0" cx="0"/>
        </a:xfrm>
      </p:grpSpPr>
      <p:sp>
        <p:nvSpPr>
          <p:cNvPr id="312" name="Shape 312"/>
          <p:cNvSpPr txBox="1"/>
          <p:nvPr>
            <p:ph type="title"/>
          </p:nvPr>
        </p:nvSpPr>
        <p:spPr>
          <a:xfrm>
            <a:off y="0" x="457200"/>
            <a:ext cy="800099" cx="8381999"/>
          </a:xfrm>
          <a:prstGeom prst="rect">
            <a:avLst/>
          </a:prstGeom>
          <a:noFill/>
          <a:ln>
            <a:noFill/>
          </a:ln>
        </p:spPr>
        <p:txBody>
          <a:bodyPr bIns="45700" rIns="91425" lIns="91425" tIns="45700" anchor="ctr" anchorCtr="0">
            <a:noAutofit/>
          </a:bodyPr>
          <a:lstStyle/>
          <a:p>
            <a:pPr algn="ctr" rtl="0" lvl="0" marR="0" indent="0" marL="0">
              <a:spcBef>
                <a:spcPts val="0"/>
              </a:spcBef>
              <a:spcAft>
                <a:spcPts val="0"/>
              </a:spcAft>
              <a:buSzPct val="25000"/>
              <a:buNone/>
            </a:pPr>
            <a:r>
              <a:rPr strike="noStrike" u="none" b="0" cap="none" baseline="0" sz="4400" lang="en" i="0">
                <a:solidFill>
                  <a:srgbClr val="FFFF00"/>
                </a:solidFill>
                <a:latin typeface="Times New Roman"/>
                <a:ea typeface="Times New Roman"/>
                <a:cs typeface="Times New Roman"/>
                <a:sym typeface="Times New Roman"/>
              </a:rPr>
              <a:t>Counterfeit combustion liners</a:t>
            </a:r>
          </a:p>
        </p:txBody>
      </p:sp>
      <p:sp>
        <p:nvSpPr>
          <p:cNvPr id="313" name="Shape 313"/>
          <p:cNvSpPr txBox="1"/>
          <p:nvPr/>
        </p:nvSpPr>
        <p:spPr>
          <a:xfrm>
            <a:off y="4064600" x="570275"/>
            <a:ext cy="616799" cx="8229600"/>
          </a:xfrm>
          <a:prstGeom prst="rect">
            <a:avLst/>
          </a:prstGeom>
          <a:noFill/>
          <a:ln>
            <a:noFill/>
          </a:ln>
        </p:spPr>
        <p:txBody>
          <a:bodyPr bIns="45700" rIns="91425" lIns="91425" tIns="45700" anchor="t" anchorCtr="0">
            <a:noAutofit/>
          </a:bodyPr>
          <a:lstStyle/>
          <a:p>
            <a:pPr algn="ctr" rtl="0" lvl="0" marR="0" indent="0" marL="0">
              <a:spcBef>
                <a:spcPts val="0"/>
              </a:spcBef>
              <a:spcAft>
                <a:spcPts val="0"/>
              </a:spcAft>
              <a:buSzPct val="25000"/>
              <a:buNone/>
            </a:pPr>
            <a:r>
              <a:rPr strike="noStrike" u="none" b="0" cap="none" baseline="0" sz="2400" lang="en" i="0">
                <a:solidFill>
                  <a:srgbClr val="F5FB05"/>
                </a:solidFill>
                <a:latin typeface="Times New Roman"/>
                <a:ea typeface="Times New Roman"/>
                <a:cs typeface="Times New Roman"/>
                <a:sym typeface="Times New Roman"/>
              </a:rPr>
              <a:t>COUNTERFEIT WITH A </a:t>
            </a:r>
            <a:r>
              <a:rPr sz="2400" lang="en">
                <a:solidFill>
                  <a:srgbClr val="F5FB05"/>
                </a:solidFill>
                <a:latin typeface="Times New Roman"/>
                <a:ea typeface="Times New Roman"/>
                <a:cs typeface="Times New Roman"/>
                <a:sym typeface="Times New Roman"/>
              </a:rPr>
              <a:t>LIFESPAN</a:t>
            </a:r>
            <a:r>
              <a:rPr strike="noStrike" u="none" b="0" cap="none" baseline="0" sz="2400" lang="en" i="0">
                <a:solidFill>
                  <a:srgbClr val="F5FB05"/>
                </a:solidFill>
                <a:latin typeface="Times New Roman"/>
                <a:ea typeface="Times New Roman"/>
                <a:cs typeface="Times New Roman"/>
                <a:sym typeface="Times New Roman"/>
              </a:rPr>
              <a:t> FROM 110 - 125 HOURS OF OPERATION </a:t>
            </a:r>
          </a:p>
        </p:txBody>
      </p:sp>
      <p:pic>
        <p:nvPicPr>
          <p:cNvPr id="314" name="Shape 314"/>
          <p:cNvPicPr preferRelativeResize="0"/>
          <p:nvPr/>
        </p:nvPicPr>
        <p:blipFill>
          <a:blip r:embed="rId3">
            <a:alphaModFix/>
          </a:blip>
          <a:stretch>
            <a:fillRect/>
          </a:stretch>
        </p:blipFill>
        <p:spPr>
          <a:xfrm>
            <a:off y="997800" x="2895600"/>
            <a:ext cy="2969374" cx="3578950"/>
          </a:xfrm>
          <a:prstGeom prst="rect">
            <a:avLst/>
          </a:prstGeom>
          <a:noFill/>
          <a:ln>
            <a:noFill/>
          </a:ln>
        </p:spPr>
      </p:pic>
    </p:spTree>
  </p:cSld>
  <p:clrMapOvr>
    <a:masterClrMapping/>
  </p:clrMapOvr>
  <p:transition spd="slow">
    <p:cut/>
  </p:transition>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18" name="Shape 318"/>
        <p:cNvGrpSpPr/>
        <p:nvPr/>
      </p:nvGrpSpPr>
      <p:grpSpPr>
        <a:xfrm>
          <a:off y="0" x="0"/>
          <a:ext cy="0" cx="0"/>
          <a:chOff y="0" x="0"/>
          <a:chExt cy="0" cx="0"/>
        </a:xfrm>
      </p:grpSpPr>
      <p:sp>
        <p:nvSpPr>
          <p:cNvPr id="319" name="Shape 319"/>
          <p:cNvSpPr txBox="1"/>
          <p:nvPr>
            <p:ph type="title"/>
          </p:nvPr>
        </p:nvSpPr>
        <p:spPr>
          <a:xfrm>
            <a:off y="0" x="457200"/>
            <a:ext cy="742949" cx="8305799"/>
          </a:xfrm>
          <a:prstGeom prst="rect">
            <a:avLst/>
          </a:prstGeom>
          <a:noFill/>
          <a:ln>
            <a:noFill/>
          </a:ln>
        </p:spPr>
        <p:txBody>
          <a:bodyPr bIns="45700" rIns="91425" lIns="91425" tIns="45700" anchor="ctr" anchorCtr="0">
            <a:noAutofit/>
          </a:bodyPr>
          <a:lstStyle/>
          <a:p>
            <a:pPr algn="ctr" rtl="0" lvl="0" marR="0" indent="0" marL="0">
              <a:spcBef>
                <a:spcPts val="0"/>
              </a:spcBef>
              <a:spcAft>
                <a:spcPts val="0"/>
              </a:spcAft>
              <a:buSzPct val="25000"/>
              <a:buNone/>
            </a:pPr>
            <a:r>
              <a:rPr strike="noStrike" u="none" b="0" cap="none" baseline="0" sz="4400" lang="en" i="0">
                <a:solidFill>
                  <a:srgbClr val="FFFF00"/>
                </a:solidFill>
                <a:latin typeface="Times New Roman"/>
                <a:ea typeface="Times New Roman"/>
                <a:cs typeface="Times New Roman"/>
                <a:sym typeface="Times New Roman"/>
              </a:rPr>
              <a:t>Counterfeit Swash plate support</a:t>
            </a:r>
            <a:r>
              <a:rPr strike="noStrike" u="none" b="0" cap="none" baseline="0" sz="4400" lang="en" i="0">
                <a:solidFill>
                  <a:srgbClr val="CC0000"/>
                </a:solidFill>
                <a:latin typeface="Times New Roman"/>
                <a:ea typeface="Times New Roman"/>
                <a:cs typeface="Times New Roman"/>
                <a:sym typeface="Times New Roman"/>
              </a:rPr>
              <a:t> </a:t>
            </a:r>
          </a:p>
        </p:txBody>
      </p:sp>
      <p:pic>
        <p:nvPicPr>
          <p:cNvPr id="320" name="Shape 320"/>
          <p:cNvPicPr preferRelativeResize="0"/>
          <p:nvPr/>
        </p:nvPicPr>
        <p:blipFill>
          <a:blip r:embed="rId3">
            <a:alphaModFix/>
          </a:blip>
          <a:stretch>
            <a:fillRect/>
          </a:stretch>
        </p:blipFill>
        <p:spPr>
          <a:xfrm>
            <a:off y="647450" x="1304925"/>
            <a:ext cy="4457700" cx="6610350"/>
          </a:xfrm>
          <a:prstGeom prst="rect">
            <a:avLst/>
          </a:prstGeom>
          <a:noFill/>
          <a:ln>
            <a:noFill/>
          </a:ln>
        </p:spPr>
      </p:pic>
      <p:sp>
        <p:nvSpPr>
          <p:cNvPr id="321" name="Shape 321"/>
          <p:cNvSpPr txBox="1"/>
          <p:nvPr/>
        </p:nvSpPr>
        <p:spPr>
          <a:xfrm>
            <a:off y="742950" x="1498025"/>
            <a:ext cy="1157400" cx="3120900"/>
          </a:xfrm>
          <a:prstGeom prst="rect">
            <a:avLst/>
          </a:prstGeom>
          <a:noFill/>
          <a:ln>
            <a:noFill/>
          </a:ln>
        </p:spPr>
        <p:txBody>
          <a:bodyPr bIns="45700" rIns="91425" lIns="91425" tIns="45700" anchor="t" anchorCtr="0">
            <a:noAutofit/>
          </a:bodyPr>
          <a:lstStyle/>
          <a:p>
            <a:pPr algn="l" rtl="0" lvl="0" marR="0" indent="0" marL="0">
              <a:spcBef>
                <a:spcPts val="0"/>
              </a:spcBef>
              <a:spcAft>
                <a:spcPts val="0"/>
              </a:spcAft>
              <a:buSzPct val="25000"/>
              <a:buNone/>
            </a:pPr>
            <a:r>
              <a:rPr strike="noStrike" u="none" b="0" cap="none" baseline="0" sz="2400" lang="en" i="0">
                <a:solidFill>
                  <a:schemeClr val="dk2"/>
                </a:solidFill>
                <a:latin typeface="Times New Roman"/>
                <a:ea typeface="Times New Roman"/>
                <a:cs typeface="Times New Roman"/>
                <a:sym typeface="Times New Roman"/>
              </a:rPr>
              <a:t>PARTS SHOULD FIT WITHOUT ANY </a:t>
            </a:r>
            <a:r>
              <a:rPr sz="2400" lang="en">
                <a:solidFill>
                  <a:schemeClr val="dk2"/>
                </a:solidFill>
                <a:latin typeface="Times New Roman"/>
                <a:ea typeface="Times New Roman"/>
                <a:cs typeface="Times New Roman"/>
                <a:sym typeface="Times New Roman"/>
              </a:rPr>
              <a:t>A</a:t>
            </a:r>
            <a:r>
              <a:rPr strike="noStrike" u="none" b="0" cap="none" baseline="0" sz="2400" lang="en" i="0">
                <a:solidFill>
                  <a:schemeClr val="dk2"/>
                </a:solidFill>
                <a:latin typeface="Times New Roman"/>
                <a:ea typeface="Times New Roman"/>
                <a:cs typeface="Times New Roman"/>
                <a:sym typeface="Times New Roman"/>
              </a:rPr>
              <a:t>DJUSTMENTS</a:t>
            </a:r>
          </a:p>
        </p:txBody>
      </p:sp>
      <p:sp>
        <p:nvSpPr>
          <p:cNvPr id="322" name="Shape 322"/>
          <p:cNvSpPr txBox="1"/>
          <p:nvPr/>
        </p:nvSpPr>
        <p:spPr>
          <a:xfrm>
            <a:off y="3524125" x="736525"/>
            <a:ext cy="342899" cx="7848599"/>
          </a:xfrm>
          <a:prstGeom prst="rect">
            <a:avLst/>
          </a:prstGeom>
          <a:noFill/>
          <a:ln>
            <a:noFill/>
          </a:ln>
        </p:spPr>
        <p:txBody>
          <a:bodyPr bIns="45700" rIns="91425" lIns="91425" tIns="45700" anchor="t" anchorCtr="0">
            <a:noAutofit/>
          </a:bodyPr>
          <a:lstStyle/>
          <a:p>
            <a:pPr algn="ctr" rtl="0" lvl="0" marR="0" indent="0" marL="0">
              <a:spcBef>
                <a:spcPts val="0"/>
              </a:spcBef>
              <a:spcAft>
                <a:spcPts val="0"/>
              </a:spcAft>
              <a:buSzPct val="25000"/>
              <a:buNone/>
            </a:pPr>
            <a:r>
              <a:rPr strike="noStrike" u="none" b="1" cap="none" baseline="0" sz="2400" lang="en" i="0">
                <a:solidFill>
                  <a:schemeClr val="dk1"/>
                </a:solidFill>
                <a:latin typeface="Times New Roman"/>
                <a:ea typeface="Times New Roman"/>
                <a:cs typeface="Times New Roman"/>
                <a:sym typeface="Times New Roman"/>
              </a:rPr>
              <a:t>COUNTERFEIT INCLUDING THE ID  PLATE</a:t>
            </a:r>
          </a:p>
        </p:txBody>
      </p:sp>
    </p:spTree>
  </p:cSld>
  <p:clrMapOvr>
    <a:masterClrMapping/>
  </p:clrMapOvr>
  <p:transition spd="slow">
    <p:cut/>
  </p:transition>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27" name="Shape 327"/>
        <p:cNvGrpSpPr/>
        <p:nvPr/>
      </p:nvGrpSpPr>
      <p:grpSpPr>
        <a:xfrm>
          <a:off y="0" x="0"/>
          <a:ext cy="0" cx="0"/>
          <a:chOff y="0" x="0"/>
          <a:chExt cy="0" cx="0"/>
        </a:xfrm>
      </p:grpSpPr>
      <p:sp>
        <p:nvSpPr>
          <p:cNvPr id="328" name="Shape 328"/>
          <p:cNvSpPr txBox="1"/>
          <p:nvPr>
            <p:ph type="title"/>
          </p:nvPr>
        </p:nvSpPr>
        <p:spPr>
          <a:xfrm>
            <a:off y="0" x="381000"/>
            <a:ext cy="800099" cx="8229600"/>
          </a:xfrm>
          <a:prstGeom prst="rect">
            <a:avLst/>
          </a:prstGeom>
          <a:noFill/>
          <a:ln>
            <a:noFill/>
          </a:ln>
        </p:spPr>
        <p:txBody>
          <a:bodyPr bIns="45700" rIns="91425" lIns="91425" tIns="45700" anchor="ctr" anchorCtr="0">
            <a:noAutofit/>
          </a:bodyPr>
          <a:lstStyle/>
          <a:p>
            <a:pPr algn="ctr" rtl="0" lvl="0" marR="0" indent="0" marL="0">
              <a:spcBef>
                <a:spcPts val="0"/>
              </a:spcBef>
              <a:spcAft>
                <a:spcPts val="0"/>
              </a:spcAft>
              <a:buSzPct val="25000"/>
              <a:buNone/>
            </a:pPr>
            <a:r>
              <a:rPr strike="noStrike" u="none" b="0" cap="none" baseline="0" sz="4400" lang="en" i="0">
                <a:solidFill>
                  <a:srgbClr val="FFFF00"/>
                </a:solidFill>
                <a:latin typeface="Times New Roman"/>
                <a:ea typeface="Times New Roman"/>
                <a:cs typeface="Times New Roman"/>
                <a:sym typeface="Times New Roman"/>
              </a:rPr>
              <a:t>Counterfeit logos</a:t>
            </a:r>
          </a:p>
        </p:txBody>
      </p:sp>
      <p:pic>
        <p:nvPicPr>
          <p:cNvPr id="329" name="Shape 329"/>
          <p:cNvPicPr preferRelativeResize="0"/>
          <p:nvPr/>
        </p:nvPicPr>
        <p:blipFill>
          <a:blip r:embed="rId3">
            <a:alphaModFix/>
          </a:blip>
          <a:stretch>
            <a:fillRect/>
          </a:stretch>
        </p:blipFill>
        <p:spPr>
          <a:xfrm>
            <a:off y="698574" x="1868562"/>
            <a:ext cy="4123599" cx="5406875"/>
          </a:xfrm>
          <a:prstGeom prst="rect">
            <a:avLst/>
          </a:prstGeom>
          <a:noFill/>
          <a:ln>
            <a:noFill/>
          </a:ln>
        </p:spPr>
      </p:pic>
      <p:sp>
        <p:nvSpPr>
          <p:cNvPr id="330" name="Shape 330"/>
          <p:cNvSpPr txBox="1"/>
          <p:nvPr/>
        </p:nvSpPr>
        <p:spPr>
          <a:xfrm>
            <a:off y="800100" x="6062975"/>
            <a:ext cy="1164299" cx="1752600"/>
          </a:xfrm>
          <a:prstGeom prst="rect">
            <a:avLst/>
          </a:prstGeom>
          <a:noFill/>
          <a:ln>
            <a:noFill/>
          </a:ln>
        </p:spPr>
        <p:txBody>
          <a:bodyPr bIns="45700" rIns="91425" lIns="91425" tIns="45700" anchor="t" anchorCtr="0">
            <a:noAutofit/>
          </a:bodyPr>
          <a:lstStyle/>
          <a:p>
            <a:pPr algn="l" rtl="0" lvl="0" marR="0" indent="0" marL="0">
              <a:spcBef>
                <a:spcPts val="0"/>
              </a:spcBef>
              <a:spcAft>
                <a:spcPts val="0"/>
              </a:spcAft>
              <a:buSzPct val="25000"/>
              <a:buNone/>
            </a:pPr>
            <a:r>
              <a:rPr strike="noStrike" u="none" b="0" cap="none" baseline="0" sz="2400" lang="en" i="0">
                <a:solidFill>
                  <a:schemeClr val="lt1"/>
                </a:solidFill>
                <a:latin typeface="Times New Roman"/>
                <a:ea typeface="Times New Roman"/>
                <a:cs typeface="Times New Roman"/>
                <a:sym typeface="Times New Roman"/>
              </a:rPr>
              <a:t>LOGO PRINTED WRONG ON BOX</a:t>
            </a:r>
          </a:p>
        </p:txBody>
      </p:sp>
    </p:spTree>
  </p:cSld>
  <p:clrMapOvr>
    <a:masterClrMapping/>
  </p:clrMapOvr>
  <p:transition spd="slow">
    <p:cut/>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51" name="Shape 151"/>
        <p:cNvGrpSpPr/>
        <p:nvPr/>
      </p:nvGrpSpPr>
      <p:grpSpPr>
        <a:xfrm>
          <a:off y="0" x="0"/>
          <a:ext cy="0" cx="0"/>
          <a:chOff y="0" x="0"/>
          <a:chExt cy="0" cx="0"/>
        </a:xfrm>
      </p:grpSpPr>
      <p:sp>
        <p:nvSpPr>
          <p:cNvPr id="152" name="Shape 152"/>
          <p:cNvSpPr txBox="1"/>
          <p:nvPr>
            <p:ph type="title"/>
          </p:nvPr>
        </p:nvSpPr>
        <p:spPr>
          <a:xfrm>
            <a:off y="33775" x="685800"/>
            <a:ext cy="804299" cx="7772400"/>
          </a:xfrm>
          <a:prstGeom prst="rect">
            <a:avLst/>
          </a:prstGeom>
          <a:noFill/>
          <a:ln>
            <a:noFill/>
          </a:ln>
        </p:spPr>
        <p:txBody>
          <a:bodyPr bIns="45700" rIns="91425" lIns="91425" tIns="45700" anchor="ctr" anchorCtr="0">
            <a:noAutofit/>
          </a:bodyPr>
          <a:lstStyle/>
          <a:p>
            <a:pPr algn="ctr" rtl="0" lvl="0" marR="0" indent="0" marL="0">
              <a:spcBef>
                <a:spcPts val="0"/>
              </a:spcBef>
              <a:spcAft>
                <a:spcPts val="0"/>
              </a:spcAft>
              <a:buSzPct val="25000"/>
              <a:buNone/>
            </a:pPr>
            <a:r>
              <a:rPr strike="noStrike" u="none" b="1" cap="none" baseline="0" sz="4800" lang="en" i="0">
                <a:solidFill>
                  <a:schemeClr val="lt2"/>
                </a:solidFill>
                <a:latin typeface="Times New Roman"/>
                <a:ea typeface="Times New Roman"/>
                <a:cs typeface="Times New Roman"/>
                <a:sym typeface="Times New Roman"/>
              </a:rPr>
              <a:t>What will we talk about?</a:t>
            </a:r>
          </a:p>
        </p:txBody>
      </p:sp>
      <p:sp>
        <p:nvSpPr>
          <p:cNvPr id="153" name="Shape 153"/>
          <p:cNvSpPr txBox="1"/>
          <p:nvPr>
            <p:ph idx="1" type="body"/>
          </p:nvPr>
        </p:nvSpPr>
        <p:spPr>
          <a:xfrm>
            <a:off y="838200" x="1320300"/>
            <a:ext cy="4257599" cx="7366499"/>
          </a:xfrm>
          <a:prstGeom prst="rect">
            <a:avLst/>
          </a:prstGeom>
          <a:noFill/>
          <a:ln>
            <a:noFill/>
          </a:ln>
        </p:spPr>
        <p:txBody>
          <a:bodyPr bIns="45700" rIns="91425" lIns="91425" tIns="45700" anchor="t" anchorCtr="0">
            <a:noAutofit/>
          </a:bodyPr>
          <a:lstStyle/>
          <a:p>
            <a:pPr algn="l" rtl="0" lvl="0" marR="0" indent="-330200" marL="342900">
              <a:spcBef>
                <a:spcPts val="0"/>
              </a:spcBef>
              <a:spcAft>
                <a:spcPts val="0"/>
              </a:spcAft>
              <a:buClr>
                <a:schemeClr val="lt1"/>
              </a:buClr>
              <a:buSzPct val="100000"/>
              <a:buFont typeface="Times New Roman"/>
              <a:buChar char="•"/>
            </a:pPr>
            <a:r>
              <a:rPr strike="noStrike" u="none" b="0" cap="none" baseline="0" sz="3000" lang="en" i="0">
                <a:solidFill>
                  <a:schemeClr val="lt1"/>
                </a:solidFill>
                <a:latin typeface="Times New Roman"/>
                <a:ea typeface="Times New Roman"/>
                <a:cs typeface="Times New Roman"/>
                <a:sym typeface="Times New Roman"/>
              </a:rPr>
              <a:t>3 type of parts in the aviation system</a:t>
            </a:r>
          </a:p>
          <a:p>
            <a:pPr algn="l" rtl="0" lvl="0" marR="0" indent="-330200" marL="342900">
              <a:spcBef>
                <a:spcPts val="640"/>
              </a:spcBef>
              <a:spcAft>
                <a:spcPts val="0"/>
              </a:spcAft>
              <a:buClr>
                <a:schemeClr val="lt1"/>
              </a:buClr>
              <a:buSzPct val="100000"/>
              <a:buFont typeface="Times New Roman"/>
              <a:buChar char="•"/>
            </a:pPr>
            <a:r>
              <a:rPr strike="noStrike" u="none" b="0" cap="none" baseline="0" sz="3000" lang="en" i="0">
                <a:solidFill>
                  <a:schemeClr val="lt1"/>
                </a:solidFill>
                <a:latin typeface="Times New Roman"/>
                <a:ea typeface="Times New Roman"/>
                <a:cs typeface="Times New Roman"/>
                <a:sym typeface="Times New Roman"/>
              </a:rPr>
              <a:t>Why should we worry about SUP’s</a:t>
            </a:r>
          </a:p>
          <a:p>
            <a:pPr algn="l" rtl="0" lvl="0" marR="0" indent="-330200" marL="342900">
              <a:spcBef>
                <a:spcPts val="640"/>
              </a:spcBef>
              <a:spcAft>
                <a:spcPts val="0"/>
              </a:spcAft>
              <a:buClr>
                <a:schemeClr val="lt1"/>
              </a:buClr>
              <a:buSzPct val="100000"/>
              <a:buFont typeface="Times New Roman"/>
              <a:buChar char="•"/>
            </a:pPr>
            <a:r>
              <a:rPr strike="noStrike" u="none" b="0" cap="none" baseline="0" sz="3000" lang="en" i="0">
                <a:solidFill>
                  <a:schemeClr val="lt1"/>
                </a:solidFill>
                <a:latin typeface="Times New Roman"/>
                <a:ea typeface="Times New Roman"/>
                <a:cs typeface="Times New Roman"/>
                <a:sym typeface="Times New Roman"/>
              </a:rPr>
              <a:t>What kind of parts are being found</a:t>
            </a:r>
          </a:p>
          <a:p>
            <a:pPr algn="l" rtl="0" lvl="0" marR="0" indent="-330200" marL="342900">
              <a:spcBef>
                <a:spcPts val="640"/>
              </a:spcBef>
              <a:spcAft>
                <a:spcPts val="0"/>
              </a:spcAft>
              <a:buClr>
                <a:schemeClr val="lt1"/>
              </a:buClr>
              <a:buSzPct val="100000"/>
              <a:buFont typeface="Times New Roman"/>
              <a:buChar char="•"/>
            </a:pPr>
            <a:r>
              <a:rPr strike="noStrike" u="none" b="0" cap="none" baseline="0" sz="3000" lang="en" i="0">
                <a:solidFill>
                  <a:schemeClr val="lt1"/>
                </a:solidFill>
                <a:latin typeface="Times New Roman"/>
                <a:ea typeface="Times New Roman"/>
                <a:cs typeface="Times New Roman"/>
                <a:sym typeface="Times New Roman"/>
              </a:rPr>
              <a:t>Where do they come from</a:t>
            </a:r>
          </a:p>
          <a:p>
            <a:pPr algn="l" rtl="0" lvl="0" marR="0" indent="-330200" marL="342900">
              <a:spcBef>
                <a:spcPts val="640"/>
              </a:spcBef>
              <a:spcAft>
                <a:spcPts val="0"/>
              </a:spcAft>
              <a:buClr>
                <a:schemeClr val="lt1"/>
              </a:buClr>
              <a:buSzPct val="100000"/>
              <a:buFont typeface="Times New Roman"/>
              <a:buChar char="•"/>
            </a:pPr>
            <a:r>
              <a:rPr strike="noStrike" u="none" b="0" cap="none" baseline="0" sz="3000" lang="en" i="0">
                <a:solidFill>
                  <a:schemeClr val="lt1"/>
                </a:solidFill>
                <a:latin typeface="Times New Roman"/>
                <a:ea typeface="Times New Roman"/>
                <a:cs typeface="Times New Roman"/>
                <a:sym typeface="Times New Roman"/>
              </a:rPr>
              <a:t>What is the solution to stopping them</a:t>
            </a:r>
          </a:p>
          <a:p>
            <a:pPr algn="l" rtl="0" lvl="0" marR="0" indent="-330200" marL="342900">
              <a:spcBef>
                <a:spcPts val="640"/>
              </a:spcBef>
              <a:spcAft>
                <a:spcPts val="0"/>
              </a:spcAft>
              <a:buClr>
                <a:schemeClr val="lt1"/>
              </a:buClr>
              <a:buSzPct val="100000"/>
              <a:buFont typeface="Times New Roman"/>
              <a:buChar char="•"/>
            </a:pPr>
            <a:r>
              <a:rPr strike="noStrike" u="none" b="0" cap="none" baseline="0" sz="3000" lang="en" i="0">
                <a:solidFill>
                  <a:schemeClr val="lt1"/>
                </a:solidFill>
                <a:latin typeface="Times New Roman"/>
                <a:ea typeface="Times New Roman"/>
                <a:cs typeface="Times New Roman"/>
                <a:sym typeface="Times New Roman"/>
              </a:rPr>
              <a:t>What can WE do about them</a:t>
            </a:r>
          </a:p>
          <a:p>
            <a:pPr algn="l" rtl="0" lvl="0" marR="0" indent="-330200" marL="342900">
              <a:spcBef>
                <a:spcPts val="640"/>
              </a:spcBef>
              <a:spcAft>
                <a:spcPts val="0"/>
              </a:spcAft>
              <a:buClr>
                <a:schemeClr val="lt1"/>
              </a:buClr>
              <a:buSzPct val="100000"/>
              <a:buFont typeface="Times New Roman"/>
              <a:buChar char="•"/>
            </a:pPr>
            <a:r>
              <a:rPr strike="noStrike" u="none" b="0" cap="none" baseline="0" sz="3000" lang="en" i="0">
                <a:solidFill>
                  <a:schemeClr val="lt1"/>
                </a:solidFill>
                <a:latin typeface="Times New Roman"/>
                <a:ea typeface="Times New Roman"/>
                <a:cs typeface="Times New Roman"/>
                <a:sym typeface="Times New Roman"/>
              </a:rPr>
              <a:t>Who can we count on to resolve this problem</a:t>
            </a:r>
          </a:p>
          <a:p>
            <a:pPr algn="l" rtl="0" lvl="0" marR="0" indent="-330200" marL="342900">
              <a:spcBef>
                <a:spcPts val="640"/>
              </a:spcBef>
              <a:spcAft>
                <a:spcPts val="0"/>
              </a:spcAft>
              <a:buClr>
                <a:schemeClr val="lt1"/>
              </a:buClr>
              <a:buSzPct val="100000"/>
              <a:buFont typeface="Times New Roman"/>
              <a:buChar char="•"/>
            </a:pPr>
            <a:r>
              <a:rPr strike="noStrike" u="none" b="0" cap="none" baseline="0" sz="3000" lang="en" i="0">
                <a:solidFill>
                  <a:schemeClr val="lt1"/>
                </a:solidFill>
                <a:latin typeface="Times New Roman"/>
                <a:ea typeface="Times New Roman"/>
                <a:cs typeface="Times New Roman"/>
                <a:sym typeface="Times New Roman"/>
              </a:rPr>
              <a:t>What publications can help us</a:t>
            </a:r>
          </a:p>
        </p:txBody>
      </p:sp>
    </p:spTree>
  </p:cSld>
  <p:clrMapOvr>
    <a:masterClrMapping/>
  </p:clrMapOvr>
  <p:transition spd="slow">
    <p:cut/>
  </p:transition>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35" name="Shape 335"/>
        <p:cNvGrpSpPr/>
        <p:nvPr/>
      </p:nvGrpSpPr>
      <p:grpSpPr>
        <a:xfrm>
          <a:off y="0" x="0"/>
          <a:ext cy="0" cx="0"/>
          <a:chOff y="0" x="0"/>
          <a:chExt cy="0" cx="0"/>
        </a:xfrm>
      </p:grpSpPr>
      <p:sp>
        <p:nvSpPr>
          <p:cNvPr id="336" name="Shape 336"/>
          <p:cNvSpPr txBox="1"/>
          <p:nvPr>
            <p:ph type="title"/>
          </p:nvPr>
        </p:nvSpPr>
        <p:spPr>
          <a:xfrm>
            <a:off y="0" x="381000"/>
            <a:ext cy="857250" cx="8534399"/>
          </a:xfrm>
          <a:prstGeom prst="rect">
            <a:avLst/>
          </a:prstGeom>
          <a:noFill/>
          <a:ln>
            <a:noFill/>
          </a:ln>
        </p:spPr>
        <p:txBody>
          <a:bodyPr bIns="45700" rIns="91425" lIns="91425" tIns="45700" anchor="ctr" anchorCtr="0">
            <a:noAutofit/>
          </a:bodyPr>
          <a:lstStyle/>
          <a:p>
            <a:pPr algn="ctr" rtl="0" lvl="0" marR="0" indent="0" marL="0">
              <a:spcBef>
                <a:spcPts val="0"/>
              </a:spcBef>
              <a:spcAft>
                <a:spcPts val="0"/>
              </a:spcAft>
              <a:buSzPct val="25000"/>
              <a:buNone/>
            </a:pPr>
            <a:r>
              <a:rPr strike="noStrike" u="none" b="0" cap="none" baseline="0" sz="4400" lang="en" i="0">
                <a:solidFill>
                  <a:srgbClr val="FFFF00"/>
                </a:solidFill>
                <a:latin typeface="Times New Roman"/>
                <a:ea typeface="Times New Roman"/>
                <a:cs typeface="Times New Roman"/>
                <a:sym typeface="Times New Roman"/>
              </a:rPr>
              <a:t>Bearing spacers</a:t>
            </a:r>
          </a:p>
        </p:txBody>
      </p:sp>
      <p:pic>
        <p:nvPicPr>
          <p:cNvPr id="337" name="Shape 337"/>
          <p:cNvPicPr preferRelativeResize="0"/>
          <p:nvPr/>
        </p:nvPicPr>
        <p:blipFill>
          <a:blip r:embed="rId3">
            <a:alphaModFix/>
          </a:blip>
          <a:stretch>
            <a:fillRect/>
          </a:stretch>
        </p:blipFill>
        <p:spPr>
          <a:xfrm>
            <a:off y="697800" x="1438275"/>
            <a:ext cy="4331399" cx="6463524"/>
          </a:xfrm>
          <a:prstGeom prst="rect">
            <a:avLst/>
          </a:prstGeom>
          <a:noFill/>
          <a:ln>
            <a:noFill/>
          </a:ln>
        </p:spPr>
      </p:pic>
      <p:sp>
        <p:nvSpPr>
          <p:cNvPr id="338" name="Shape 338"/>
          <p:cNvSpPr txBox="1"/>
          <p:nvPr/>
        </p:nvSpPr>
        <p:spPr>
          <a:xfrm>
            <a:off y="4305225" x="3852875"/>
            <a:ext cy="342899" cx="4419599"/>
          </a:xfrm>
          <a:prstGeom prst="rect">
            <a:avLst/>
          </a:prstGeom>
          <a:noFill/>
          <a:ln>
            <a:noFill/>
          </a:ln>
        </p:spPr>
        <p:txBody>
          <a:bodyPr bIns="45700" rIns="91425" lIns="91425" tIns="45700" anchor="t" anchorCtr="0">
            <a:noAutofit/>
          </a:bodyPr>
          <a:lstStyle/>
          <a:p>
            <a:pPr algn="l" rtl="0" lvl="0" marR="0" indent="0" marL="0">
              <a:spcBef>
                <a:spcPts val="0"/>
              </a:spcBef>
              <a:spcAft>
                <a:spcPts val="0"/>
              </a:spcAft>
              <a:buSzPct val="25000"/>
              <a:buNone/>
            </a:pPr>
            <a:r>
              <a:rPr strike="noStrike" u="none" b="0" cap="none" baseline="0" sz="2400" lang="en" i="0">
                <a:solidFill>
                  <a:srgbClr val="FFFF00"/>
                </a:solidFill>
                <a:latin typeface="Times New Roman"/>
                <a:ea typeface="Times New Roman"/>
                <a:cs typeface="Times New Roman"/>
                <a:sym typeface="Times New Roman"/>
              </a:rPr>
              <a:t>VIBROETCHED MARKINGS</a:t>
            </a:r>
          </a:p>
        </p:txBody>
      </p:sp>
      <p:sp>
        <p:nvSpPr>
          <p:cNvPr id="339" name="Shape 339"/>
          <p:cNvSpPr txBox="1"/>
          <p:nvPr/>
        </p:nvSpPr>
        <p:spPr>
          <a:xfrm>
            <a:off y="1898975" x="4479275"/>
            <a:ext cy="342899" cx="3886200"/>
          </a:xfrm>
          <a:prstGeom prst="rect">
            <a:avLst/>
          </a:prstGeom>
          <a:noFill/>
          <a:ln>
            <a:noFill/>
          </a:ln>
        </p:spPr>
        <p:txBody>
          <a:bodyPr bIns="45700" rIns="91425" lIns="91425" tIns="45700" anchor="t" anchorCtr="0">
            <a:noAutofit/>
          </a:bodyPr>
          <a:lstStyle/>
          <a:p>
            <a:pPr algn="ctr" rtl="0" lvl="0" marR="0" indent="0" marL="0">
              <a:spcBef>
                <a:spcPts val="0"/>
              </a:spcBef>
              <a:spcAft>
                <a:spcPts val="0"/>
              </a:spcAft>
              <a:buSzPct val="25000"/>
              <a:buNone/>
            </a:pPr>
            <a:r>
              <a:rPr strike="noStrike" u="none" b="0" cap="none" baseline="0" sz="2400" lang="en" i="0">
                <a:solidFill>
                  <a:srgbClr val="FFFF00"/>
                </a:solidFill>
                <a:latin typeface="Times New Roman"/>
                <a:ea typeface="Times New Roman"/>
                <a:cs typeface="Times New Roman"/>
                <a:sym typeface="Times New Roman"/>
              </a:rPr>
              <a:t>NO SHOULDER</a:t>
            </a:r>
          </a:p>
        </p:txBody>
      </p:sp>
    </p:spTree>
  </p:cSld>
  <p:clrMapOvr>
    <a:masterClrMapping/>
  </p:clrMapOvr>
  <p:transition spd="slow">
    <p:cut/>
  </p:transition>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44" name="Shape 344"/>
        <p:cNvGrpSpPr/>
        <p:nvPr/>
      </p:nvGrpSpPr>
      <p:grpSpPr>
        <a:xfrm>
          <a:off y="0" x="0"/>
          <a:ext cy="0" cx="0"/>
          <a:chOff y="0" x="0"/>
          <a:chExt cy="0" cx="0"/>
        </a:xfrm>
      </p:grpSpPr>
      <p:pic>
        <p:nvPicPr>
          <p:cNvPr id="345" name="Shape 345"/>
          <p:cNvPicPr preferRelativeResize="0"/>
          <p:nvPr/>
        </p:nvPicPr>
        <p:blipFill>
          <a:blip r:embed="rId3">
            <a:alphaModFix/>
          </a:blip>
          <a:stretch>
            <a:fillRect/>
          </a:stretch>
        </p:blipFill>
        <p:spPr>
          <a:xfrm>
            <a:off y="717125" x="1178775"/>
            <a:ext cy="4392525" cx="6731049"/>
          </a:xfrm>
          <a:prstGeom prst="rect">
            <a:avLst/>
          </a:prstGeom>
          <a:noFill/>
          <a:ln>
            <a:noFill/>
          </a:ln>
        </p:spPr>
      </p:pic>
      <p:sp>
        <p:nvSpPr>
          <p:cNvPr id="346" name="Shape 346"/>
          <p:cNvSpPr txBox="1"/>
          <p:nvPr>
            <p:ph type="title"/>
          </p:nvPr>
        </p:nvSpPr>
        <p:spPr>
          <a:xfrm>
            <a:off y="0" x="381000"/>
            <a:ext cy="857250" cx="8458200"/>
          </a:xfrm>
          <a:prstGeom prst="rect">
            <a:avLst/>
          </a:prstGeom>
          <a:noFill/>
          <a:ln>
            <a:noFill/>
          </a:ln>
        </p:spPr>
        <p:txBody>
          <a:bodyPr bIns="45700" rIns="91425" lIns="91425" tIns="45700" anchor="ctr" anchorCtr="0">
            <a:noAutofit/>
          </a:bodyPr>
          <a:lstStyle/>
          <a:p>
            <a:pPr algn="ctr" rtl="0" lvl="0" marR="0" indent="0" marL="0">
              <a:spcBef>
                <a:spcPts val="0"/>
              </a:spcBef>
              <a:spcAft>
                <a:spcPts val="0"/>
              </a:spcAft>
              <a:buSzPct val="25000"/>
              <a:buNone/>
            </a:pPr>
            <a:r>
              <a:rPr strike="noStrike" u="none" b="0" cap="none" baseline="0" sz="4400" lang="en" i="0">
                <a:solidFill>
                  <a:srgbClr val="FFFF00"/>
                </a:solidFill>
                <a:latin typeface="Times New Roman"/>
                <a:ea typeface="Times New Roman"/>
                <a:cs typeface="Times New Roman"/>
                <a:sym typeface="Times New Roman"/>
              </a:rPr>
              <a:t>Gears made to look new again</a:t>
            </a:r>
          </a:p>
        </p:txBody>
      </p:sp>
      <p:sp>
        <p:nvSpPr>
          <p:cNvPr id="347" name="Shape 347"/>
          <p:cNvSpPr txBox="1"/>
          <p:nvPr/>
        </p:nvSpPr>
        <p:spPr>
          <a:xfrm>
            <a:off y="798250" x="1260450"/>
            <a:ext cy="930899" cx="4568399"/>
          </a:xfrm>
          <a:prstGeom prst="rect">
            <a:avLst/>
          </a:prstGeom>
          <a:noFill/>
          <a:ln>
            <a:noFill/>
          </a:ln>
        </p:spPr>
        <p:txBody>
          <a:bodyPr bIns="45700" rIns="91425" lIns="91425" tIns="45700" anchor="t" anchorCtr="0">
            <a:noAutofit/>
          </a:bodyPr>
          <a:lstStyle/>
          <a:p>
            <a:pPr algn="ctr" rtl="0" lvl="0" marR="0" indent="0" marL="0">
              <a:spcBef>
                <a:spcPts val="0"/>
              </a:spcBef>
              <a:spcAft>
                <a:spcPts val="0"/>
              </a:spcAft>
              <a:buSzPct val="25000"/>
              <a:buNone/>
            </a:pPr>
            <a:r>
              <a:rPr strike="noStrike" u="none" b="0" cap="none" baseline="0" sz="1800" lang="en" i="0">
                <a:solidFill>
                  <a:schemeClr val="dk1"/>
                </a:solidFill>
                <a:latin typeface="Times New Roman"/>
                <a:ea typeface="Times New Roman"/>
                <a:cs typeface="Times New Roman"/>
                <a:sym typeface="Times New Roman"/>
              </a:rPr>
              <a:t>UNAPPROVED REPAIRS THAT INCLUDED FILLING WITH WELD AND FILING THE TEETH TO PROFILE FOR SALE</a:t>
            </a:r>
          </a:p>
        </p:txBody>
      </p:sp>
    </p:spTree>
  </p:cSld>
  <p:clrMapOvr>
    <a:masterClrMapping/>
  </p:clrMapOvr>
  <p:transition spd="slow">
    <p:cut/>
  </p:transition>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51" name="Shape 351"/>
        <p:cNvGrpSpPr/>
        <p:nvPr/>
      </p:nvGrpSpPr>
      <p:grpSpPr>
        <a:xfrm>
          <a:off y="0" x="0"/>
          <a:ext cy="0" cx="0"/>
          <a:chOff y="0" x="0"/>
          <a:chExt cy="0" cx="0"/>
        </a:xfrm>
      </p:grpSpPr>
      <p:sp>
        <p:nvSpPr>
          <p:cNvPr id="352" name="Shape 352"/>
          <p:cNvSpPr txBox="1"/>
          <p:nvPr>
            <p:ph type="title"/>
          </p:nvPr>
        </p:nvSpPr>
        <p:spPr>
          <a:xfrm>
            <a:off y="0" x="304800"/>
            <a:ext cy="800099" cx="8640762"/>
          </a:xfrm>
          <a:prstGeom prst="rect">
            <a:avLst/>
          </a:prstGeom>
          <a:noFill/>
          <a:ln>
            <a:noFill/>
          </a:ln>
        </p:spPr>
        <p:txBody>
          <a:bodyPr bIns="45700" rIns="91425" lIns="91425" tIns="45700" anchor="ctr" anchorCtr="0">
            <a:noAutofit/>
          </a:bodyPr>
          <a:lstStyle/>
          <a:p>
            <a:pPr algn="ctr" rtl="0" lvl="0" marR="0" indent="0" marL="0">
              <a:spcBef>
                <a:spcPts val="0"/>
              </a:spcBef>
              <a:spcAft>
                <a:spcPts val="0"/>
              </a:spcAft>
              <a:buSzPct val="25000"/>
              <a:buNone/>
            </a:pPr>
            <a:r>
              <a:rPr strike="noStrike" u="none" b="0" cap="none" baseline="0" sz="4400" lang="en" i="0">
                <a:solidFill>
                  <a:srgbClr val="FFFF00"/>
                </a:solidFill>
                <a:latin typeface="Times New Roman"/>
                <a:ea typeface="Times New Roman"/>
                <a:cs typeface="Times New Roman"/>
                <a:sym typeface="Times New Roman"/>
              </a:rPr>
              <a:t>Unapproved repairs</a:t>
            </a:r>
          </a:p>
        </p:txBody>
      </p:sp>
      <p:pic>
        <p:nvPicPr>
          <p:cNvPr id="353" name="Shape 353"/>
          <p:cNvPicPr preferRelativeResize="0"/>
          <p:nvPr/>
        </p:nvPicPr>
        <p:blipFill>
          <a:blip r:embed="rId3">
            <a:alphaModFix/>
          </a:blip>
          <a:stretch>
            <a:fillRect/>
          </a:stretch>
        </p:blipFill>
        <p:spPr>
          <a:xfrm>
            <a:off y="833437" x="1647825"/>
            <a:ext cy="3933825" cx="5848350"/>
          </a:xfrm>
          <a:prstGeom prst="rect">
            <a:avLst/>
          </a:prstGeom>
          <a:noFill/>
          <a:ln>
            <a:noFill/>
          </a:ln>
        </p:spPr>
      </p:pic>
      <p:sp>
        <p:nvSpPr>
          <p:cNvPr id="354" name="Shape 354"/>
          <p:cNvSpPr txBox="1"/>
          <p:nvPr/>
        </p:nvSpPr>
        <p:spPr>
          <a:xfrm>
            <a:off y="885025" x="5360050"/>
            <a:ext cy="342899" cx="2133599"/>
          </a:xfrm>
          <a:prstGeom prst="rect">
            <a:avLst/>
          </a:prstGeom>
          <a:noFill/>
          <a:ln>
            <a:noFill/>
          </a:ln>
        </p:spPr>
        <p:txBody>
          <a:bodyPr bIns="45700" rIns="91425" lIns="91425" tIns="45700" anchor="t" anchorCtr="0">
            <a:noAutofit/>
          </a:bodyPr>
          <a:lstStyle/>
          <a:p>
            <a:pPr algn="l" rtl="0" lvl="0" marR="0" indent="0" marL="0">
              <a:spcBef>
                <a:spcPts val="0"/>
              </a:spcBef>
              <a:spcAft>
                <a:spcPts val="0"/>
              </a:spcAft>
              <a:buSzPct val="25000"/>
              <a:buNone/>
            </a:pPr>
            <a:r>
              <a:rPr strike="noStrike" u="none" b="0" cap="none" baseline="0" sz="2400" lang="en" i="0">
                <a:solidFill>
                  <a:srgbClr val="FFFF00"/>
                </a:solidFill>
                <a:latin typeface="Times New Roman"/>
                <a:ea typeface="Times New Roman"/>
                <a:cs typeface="Times New Roman"/>
                <a:sym typeface="Times New Roman"/>
              </a:rPr>
              <a:t>Stage 1, WELD</a:t>
            </a:r>
          </a:p>
        </p:txBody>
      </p:sp>
      <p:sp>
        <p:nvSpPr>
          <p:cNvPr id="355" name="Shape 355"/>
          <p:cNvSpPr txBox="1"/>
          <p:nvPr/>
        </p:nvSpPr>
        <p:spPr>
          <a:xfrm>
            <a:off y="2146250" x="5588650"/>
            <a:ext cy="342899" cx="1981199"/>
          </a:xfrm>
          <a:prstGeom prst="rect">
            <a:avLst/>
          </a:prstGeom>
          <a:noFill/>
          <a:ln>
            <a:noFill/>
          </a:ln>
        </p:spPr>
        <p:txBody>
          <a:bodyPr bIns="45700" rIns="91425" lIns="91425" tIns="45700" anchor="t" anchorCtr="0">
            <a:noAutofit/>
          </a:bodyPr>
          <a:lstStyle/>
          <a:p>
            <a:pPr algn="l" rtl="0" lvl="0" marR="0" indent="0" marL="0">
              <a:spcBef>
                <a:spcPts val="0"/>
              </a:spcBef>
              <a:spcAft>
                <a:spcPts val="0"/>
              </a:spcAft>
              <a:buSzPct val="25000"/>
              <a:buNone/>
            </a:pPr>
            <a:r>
              <a:rPr strike="noStrike" u="none" b="0" cap="none" baseline="0" sz="2400" lang="en" i="0">
                <a:solidFill>
                  <a:srgbClr val="FFFF00"/>
                </a:solidFill>
                <a:latin typeface="Times New Roman"/>
                <a:ea typeface="Times New Roman"/>
                <a:cs typeface="Times New Roman"/>
                <a:sym typeface="Times New Roman"/>
              </a:rPr>
              <a:t>Stage 2, FILE</a:t>
            </a:r>
          </a:p>
        </p:txBody>
      </p:sp>
      <p:sp>
        <p:nvSpPr>
          <p:cNvPr id="356" name="Shape 356"/>
          <p:cNvSpPr txBox="1"/>
          <p:nvPr/>
        </p:nvSpPr>
        <p:spPr>
          <a:xfrm>
            <a:off y="3156025" x="5207650"/>
            <a:ext cy="1445999" cx="2304300"/>
          </a:xfrm>
          <a:prstGeom prst="rect">
            <a:avLst/>
          </a:prstGeom>
          <a:noFill/>
          <a:ln>
            <a:noFill/>
          </a:ln>
        </p:spPr>
        <p:txBody>
          <a:bodyPr bIns="45700" rIns="91425" lIns="91425" tIns="45700" anchor="t" anchorCtr="0">
            <a:noAutofit/>
          </a:bodyPr>
          <a:lstStyle/>
          <a:p>
            <a:pPr algn="l" rtl="0" lvl="0" marR="0" indent="0" marL="0">
              <a:spcBef>
                <a:spcPts val="0"/>
              </a:spcBef>
              <a:spcAft>
                <a:spcPts val="0"/>
              </a:spcAft>
              <a:buSzPct val="25000"/>
              <a:buNone/>
            </a:pPr>
            <a:r>
              <a:rPr strike="noStrike" u="none" b="0" cap="none" baseline="0" sz="2400" lang="en" i="0">
                <a:solidFill>
                  <a:schemeClr val="dk1"/>
                </a:solidFill>
                <a:latin typeface="Times New Roman"/>
                <a:ea typeface="Times New Roman"/>
                <a:cs typeface="Times New Roman"/>
                <a:sym typeface="Times New Roman"/>
              </a:rPr>
              <a:t>Stage 3, SAND BLAST, MARK AND PREPARE FOR SHIPPING</a:t>
            </a:r>
          </a:p>
        </p:txBody>
      </p:sp>
    </p:spTree>
  </p:cSld>
  <p:clrMapOvr>
    <a:masterClrMapping/>
  </p:clrMapOvr>
  <p:transition spd="slow">
    <p:cut/>
  </p:transition>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60" name="Shape 360"/>
        <p:cNvGrpSpPr/>
        <p:nvPr/>
      </p:nvGrpSpPr>
      <p:grpSpPr>
        <a:xfrm>
          <a:off y="0" x="0"/>
          <a:ext cy="0" cx="0"/>
          <a:chOff y="0" x="0"/>
          <a:chExt cy="0" cx="0"/>
        </a:xfrm>
      </p:grpSpPr>
      <p:sp>
        <p:nvSpPr>
          <p:cNvPr id="361" name="Shape 361"/>
          <p:cNvSpPr txBox="1"/>
          <p:nvPr>
            <p:ph type="title"/>
          </p:nvPr>
        </p:nvSpPr>
        <p:spPr>
          <a:xfrm>
            <a:off y="0" x="228600"/>
            <a:ext cy="742949" cx="8458200"/>
          </a:xfrm>
          <a:prstGeom prst="rect">
            <a:avLst/>
          </a:prstGeom>
          <a:noFill/>
          <a:ln>
            <a:noFill/>
          </a:ln>
        </p:spPr>
        <p:txBody>
          <a:bodyPr bIns="45700" rIns="91425" lIns="91425" tIns="45700" anchor="ctr" anchorCtr="0">
            <a:noAutofit/>
          </a:bodyPr>
          <a:lstStyle/>
          <a:p>
            <a:pPr algn="ctr" rtl="0" lvl="0" marR="0" indent="0" marL="0">
              <a:spcBef>
                <a:spcPts val="0"/>
              </a:spcBef>
              <a:spcAft>
                <a:spcPts val="0"/>
              </a:spcAft>
              <a:buSzPct val="25000"/>
              <a:buNone/>
            </a:pPr>
            <a:r>
              <a:rPr strike="noStrike" u="none" b="0" cap="none" baseline="0" sz="4400" lang="en" i="0">
                <a:solidFill>
                  <a:srgbClr val="FFFF00"/>
                </a:solidFill>
                <a:latin typeface="Times New Roman"/>
                <a:ea typeface="Times New Roman"/>
                <a:cs typeface="Times New Roman"/>
                <a:sym typeface="Times New Roman"/>
              </a:rPr>
              <a:t>Life limited parts past limits</a:t>
            </a:r>
          </a:p>
        </p:txBody>
      </p:sp>
      <p:pic>
        <p:nvPicPr>
          <p:cNvPr id="362" name="Shape 362"/>
          <p:cNvPicPr preferRelativeResize="0"/>
          <p:nvPr/>
        </p:nvPicPr>
        <p:blipFill>
          <a:blip r:embed="rId3">
            <a:alphaModFix/>
          </a:blip>
          <a:stretch>
            <a:fillRect/>
          </a:stretch>
        </p:blipFill>
        <p:spPr>
          <a:xfrm>
            <a:off y="790575" x="2371725"/>
            <a:ext cy="2952750" cx="4400550"/>
          </a:xfrm>
          <a:prstGeom prst="rect">
            <a:avLst/>
          </a:prstGeom>
          <a:noFill/>
          <a:ln>
            <a:noFill/>
          </a:ln>
        </p:spPr>
      </p:pic>
      <p:sp>
        <p:nvSpPr>
          <p:cNvPr id="363" name="Shape 363"/>
          <p:cNvSpPr txBox="1"/>
          <p:nvPr/>
        </p:nvSpPr>
        <p:spPr>
          <a:xfrm>
            <a:off y="3752850" x="685800"/>
            <a:ext cy="1221299" cx="7924799"/>
          </a:xfrm>
          <a:prstGeom prst="rect">
            <a:avLst/>
          </a:prstGeom>
          <a:noFill/>
          <a:ln>
            <a:noFill/>
          </a:ln>
        </p:spPr>
        <p:txBody>
          <a:bodyPr bIns="45700" rIns="91425" lIns="91425" tIns="45700" anchor="t" anchorCtr="0">
            <a:noAutofit/>
          </a:bodyPr>
          <a:lstStyle/>
          <a:p>
            <a:pPr algn="ctr" rtl="0" lvl="0" marR="0" indent="0" marL="0">
              <a:spcBef>
                <a:spcPts val="0"/>
              </a:spcBef>
              <a:spcAft>
                <a:spcPts val="0"/>
              </a:spcAft>
              <a:buSzPct val="25000"/>
              <a:buNone/>
            </a:pPr>
            <a:r>
              <a:rPr b="1" sz="2400" lang="en">
                <a:solidFill>
                  <a:srgbClr val="FFFF00"/>
                </a:solidFill>
                <a:latin typeface="Times New Roman"/>
                <a:ea typeface="Times New Roman"/>
                <a:cs typeface="Times New Roman"/>
                <a:sym typeface="Times New Roman"/>
              </a:rPr>
              <a:t>ACQUIRE</a:t>
            </a:r>
            <a:r>
              <a:rPr strike="noStrike" u="none" b="1" cap="none" baseline="0" sz="2400" lang="en" i="0">
                <a:solidFill>
                  <a:srgbClr val="FFFF00"/>
                </a:solidFill>
                <a:latin typeface="Times New Roman"/>
                <a:ea typeface="Times New Roman"/>
                <a:cs typeface="Times New Roman"/>
                <a:sym typeface="Times New Roman"/>
              </a:rPr>
              <a:t> THE LIFE HISTORY ON REQUIRED PARTS. BE CAREFUL OF CONTINUED TIMED PARTS WITH NO HISTORY OF LIFE REMAINING</a:t>
            </a:r>
          </a:p>
        </p:txBody>
      </p:sp>
    </p:spTree>
  </p:cSld>
  <p:clrMapOvr>
    <a:masterClrMapping/>
  </p:clrMapOvr>
  <p:transition spd="slow">
    <p:cut/>
  </p:transition>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67" name="Shape 367"/>
        <p:cNvGrpSpPr/>
        <p:nvPr/>
      </p:nvGrpSpPr>
      <p:grpSpPr>
        <a:xfrm>
          <a:off y="0" x="0"/>
          <a:ext cy="0" cx="0"/>
          <a:chOff y="0" x="0"/>
          <a:chExt cy="0" cx="0"/>
        </a:xfrm>
      </p:grpSpPr>
      <p:sp>
        <p:nvSpPr>
          <p:cNvPr id="368" name="Shape 368"/>
          <p:cNvSpPr txBox="1"/>
          <p:nvPr>
            <p:ph type="title"/>
          </p:nvPr>
        </p:nvSpPr>
        <p:spPr>
          <a:xfrm>
            <a:off y="0" x="304800"/>
            <a:ext cy="800099" cx="8640762"/>
          </a:xfrm>
          <a:prstGeom prst="rect">
            <a:avLst/>
          </a:prstGeom>
          <a:noFill/>
          <a:ln>
            <a:noFill/>
          </a:ln>
        </p:spPr>
        <p:txBody>
          <a:bodyPr bIns="45700" rIns="91425" lIns="91425" tIns="45700" anchor="ctr" anchorCtr="0">
            <a:noAutofit/>
          </a:bodyPr>
          <a:lstStyle/>
          <a:p>
            <a:pPr algn="ctr" rtl="0" lvl="0" marR="0" indent="0" marL="0">
              <a:spcBef>
                <a:spcPts val="0"/>
              </a:spcBef>
              <a:spcAft>
                <a:spcPts val="0"/>
              </a:spcAft>
              <a:buSzPct val="25000"/>
              <a:buNone/>
            </a:pPr>
            <a:r>
              <a:rPr strike="noStrike" u="none" b="1" cap="none" baseline="0" sz="4400" lang="en" i="0">
                <a:solidFill>
                  <a:srgbClr val="FFFF00"/>
                </a:solidFill>
                <a:latin typeface="Times New Roman"/>
                <a:ea typeface="Times New Roman"/>
                <a:cs typeface="Times New Roman"/>
                <a:sym typeface="Times New Roman"/>
              </a:rPr>
              <a:t>Turbine wheels</a:t>
            </a:r>
          </a:p>
        </p:txBody>
      </p:sp>
      <p:pic>
        <p:nvPicPr>
          <p:cNvPr id="369" name="Shape 369"/>
          <p:cNvPicPr preferRelativeResize="0"/>
          <p:nvPr/>
        </p:nvPicPr>
        <p:blipFill>
          <a:blip r:embed="rId3">
            <a:alphaModFix/>
          </a:blip>
          <a:stretch>
            <a:fillRect/>
          </a:stretch>
        </p:blipFill>
        <p:spPr>
          <a:xfrm>
            <a:off y="800100" x="1219200"/>
            <a:ext cy="3951049" cx="6674699"/>
          </a:xfrm>
          <a:prstGeom prst="rect">
            <a:avLst/>
          </a:prstGeom>
          <a:noFill/>
          <a:ln>
            <a:noFill/>
          </a:ln>
        </p:spPr>
      </p:pic>
      <p:sp>
        <p:nvSpPr>
          <p:cNvPr id="370" name="Shape 370"/>
          <p:cNvSpPr txBox="1"/>
          <p:nvPr/>
        </p:nvSpPr>
        <p:spPr>
          <a:xfrm>
            <a:off y="781050" x="1311500"/>
            <a:ext cy="890700" cx="6353100"/>
          </a:xfrm>
          <a:prstGeom prst="rect">
            <a:avLst/>
          </a:prstGeom>
          <a:noFill/>
          <a:ln>
            <a:noFill/>
          </a:ln>
        </p:spPr>
        <p:txBody>
          <a:bodyPr bIns="45700" rIns="91425" lIns="91425" tIns="45700" anchor="t" anchorCtr="0">
            <a:noAutofit/>
          </a:bodyPr>
          <a:lstStyle/>
          <a:p>
            <a:pPr algn="l" rtl="0" lvl="0" marR="0" indent="0" marL="0">
              <a:spcBef>
                <a:spcPts val="0"/>
              </a:spcBef>
              <a:spcAft>
                <a:spcPts val="0"/>
              </a:spcAft>
              <a:buSzPct val="25000"/>
              <a:buNone/>
            </a:pPr>
            <a:r>
              <a:rPr strike="noStrike" u="none" b="0" cap="none" baseline="0" sz="2400" lang="en" i="0">
                <a:solidFill>
                  <a:schemeClr val="dk1"/>
                </a:solidFill>
                <a:latin typeface="Times New Roman"/>
                <a:ea typeface="Times New Roman"/>
                <a:cs typeface="Times New Roman"/>
                <a:sym typeface="Times New Roman"/>
              </a:rPr>
              <a:t>SOLD AS NEW WITH TWISTED SPLINE AND INSTRUCTIONS TO SEAT WITH HAMMER AND BLOCK OF WOOD. </a:t>
            </a:r>
          </a:p>
        </p:txBody>
      </p:sp>
    </p:spTree>
  </p:cSld>
  <p:clrMapOvr>
    <a:masterClrMapping/>
  </p:clrMapOvr>
  <p:transition spd="slow">
    <p:cut/>
  </p:transition>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74" name="Shape 374"/>
        <p:cNvGrpSpPr/>
        <p:nvPr/>
      </p:nvGrpSpPr>
      <p:grpSpPr>
        <a:xfrm>
          <a:off y="0" x="0"/>
          <a:ext cy="0" cx="0"/>
          <a:chOff y="0" x="0"/>
          <a:chExt cy="0" cx="0"/>
        </a:xfrm>
      </p:grpSpPr>
      <p:sp>
        <p:nvSpPr>
          <p:cNvPr id="375" name="Shape 375"/>
          <p:cNvSpPr txBox="1"/>
          <p:nvPr>
            <p:ph type="title"/>
          </p:nvPr>
        </p:nvSpPr>
        <p:spPr>
          <a:xfrm>
            <a:off y="0" x="1173162"/>
            <a:ext cy="800099" cx="7772400"/>
          </a:xfrm>
          <a:prstGeom prst="rect">
            <a:avLst/>
          </a:prstGeom>
          <a:noFill/>
          <a:ln>
            <a:noFill/>
          </a:ln>
        </p:spPr>
        <p:txBody>
          <a:bodyPr bIns="45700" rIns="91425" lIns="91425" tIns="45700" anchor="ctr" anchorCtr="0">
            <a:noAutofit/>
          </a:bodyPr>
          <a:lstStyle/>
          <a:p>
            <a:pPr algn="ctr" rtl="0" lvl="0" marR="0" indent="0" marL="0">
              <a:spcBef>
                <a:spcPts val="0"/>
              </a:spcBef>
              <a:spcAft>
                <a:spcPts val="0"/>
              </a:spcAft>
              <a:buSzPct val="25000"/>
              <a:buNone/>
            </a:pPr>
            <a:r>
              <a:rPr strike="noStrike" u="none" b="1" cap="none" baseline="0" sz="4400" lang="en" i="0">
                <a:solidFill>
                  <a:srgbClr val="FFFF00"/>
                </a:solidFill>
                <a:latin typeface="Times New Roman"/>
                <a:ea typeface="Times New Roman"/>
                <a:cs typeface="Times New Roman"/>
                <a:sym typeface="Times New Roman"/>
              </a:rPr>
              <a:t>Unapproved Bearings</a:t>
            </a:r>
          </a:p>
        </p:txBody>
      </p:sp>
      <p:pic>
        <p:nvPicPr>
          <p:cNvPr id="376" name="Shape 376"/>
          <p:cNvPicPr preferRelativeResize="0"/>
          <p:nvPr/>
        </p:nvPicPr>
        <p:blipFill>
          <a:blip r:embed="rId3">
            <a:alphaModFix/>
          </a:blip>
          <a:stretch>
            <a:fillRect/>
          </a:stretch>
        </p:blipFill>
        <p:spPr>
          <a:xfrm>
            <a:off y="742950" x="381000"/>
            <a:ext cy="4171949" cx="8458199"/>
          </a:xfrm>
          <a:prstGeom prst="rect">
            <a:avLst/>
          </a:prstGeom>
          <a:noFill/>
          <a:ln>
            <a:noFill/>
          </a:ln>
        </p:spPr>
      </p:pic>
      <p:sp>
        <p:nvSpPr>
          <p:cNvPr id="377" name="Shape 377"/>
          <p:cNvSpPr txBox="1"/>
          <p:nvPr/>
        </p:nvSpPr>
        <p:spPr>
          <a:xfrm>
            <a:off y="857250" x="609600"/>
            <a:ext cy="616743" cx="8153399"/>
          </a:xfrm>
          <a:prstGeom prst="rect">
            <a:avLst/>
          </a:prstGeom>
          <a:noFill/>
          <a:ln>
            <a:noFill/>
          </a:ln>
        </p:spPr>
        <p:txBody>
          <a:bodyPr bIns="45700" rIns="91425" lIns="91425" tIns="45700" anchor="t" anchorCtr="0">
            <a:noAutofit/>
          </a:bodyPr>
          <a:lstStyle/>
          <a:p>
            <a:pPr algn="ctr" rtl="0" lvl="0" marR="0" indent="0" marL="0">
              <a:spcBef>
                <a:spcPts val="0"/>
              </a:spcBef>
              <a:spcAft>
                <a:spcPts val="0"/>
              </a:spcAft>
              <a:buSzPct val="25000"/>
              <a:buNone/>
            </a:pPr>
            <a:r>
              <a:rPr strike="noStrike" u="none" b="1" cap="none" baseline="0" sz="2400" lang="en" i="0">
                <a:solidFill>
                  <a:srgbClr val="FFFF00"/>
                </a:solidFill>
                <a:latin typeface="Times New Roman"/>
                <a:ea typeface="Times New Roman"/>
                <a:cs typeface="Times New Roman"/>
                <a:sym typeface="Times New Roman"/>
              </a:rPr>
              <a:t>AUTOMOTIVE BEARINGS USED IN PLACE OF AVIATION QUALITY</a:t>
            </a:r>
          </a:p>
        </p:txBody>
      </p:sp>
      <p:sp>
        <p:nvSpPr>
          <p:cNvPr id="378" name="Shape 378"/>
          <p:cNvSpPr txBox="1"/>
          <p:nvPr/>
        </p:nvSpPr>
        <p:spPr>
          <a:xfrm>
            <a:off y="4171950" x="457200"/>
            <a:ext cy="616743" cx="8229600"/>
          </a:xfrm>
          <a:prstGeom prst="rect">
            <a:avLst/>
          </a:prstGeom>
          <a:noFill/>
          <a:ln>
            <a:noFill/>
          </a:ln>
        </p:spPr>
        <p:txBody>
          <a:bodyPr bIns="45700" rIns="91425" lIns="91425" tIns="45700" anchor="t" anchorCtr="0">
            <a:noAutofit/>
          </a:bodyPr>
          <a:lstStyle/>
          <a:p>
            <a:pPr algn="ctr" rtl="0" lvl="0" marR="0" indent="0" marL="0">
              <a:spcBef>
                <a:spcPts val="0"/>
              </a:spcBef>
              <a:spcAft>
                <a:spcPts val="0"/>
              </a:spcAft>
              <a:buSzPct val="25000"/>
              <a:buNone/>
            </a:pPr>
            <a:r>
              <a:rPr strike="noStrike" u="none" b="1" cap="none" baseline="0" sz="2400" lang="en" i="0">
                <a:solidFill>
                  <a:srgbClr val="FFFF00"/>
                </a:solidFill>
                <a:latin typeface="Times New Roman"/>
                <a:ea typeface="Times New Roman"/>
                <a:cs typeface="Times New Roman"/>
                <a:sym typeface="Times New Roman"/>
              </a:rPr>
              <a:t>GREASE SEAL MAY BE AN INDICATOR IN THE DIFFERENCE</a:t>
            </a:r>
          </a:p>
        </p:txBody>
      </p:sp>
    </p:spTree>
  </p:cSld>
  <p:clrMapOvr>
    <a:masterClrMapping/>
  </p:clrMapOvr>
  <p:transition spd="slow">
    <p:cut/>
  </p:transition>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82" name="Shape 382"/>
        <p:cNvGrpSpPr/>
        <p:nvPr/>
      </p:nvGrpSpPr>
      <p:grpSpPr>
        <a:xfrm>
          <a:off y="0" x="0"/>
          <a:ext cy="0" cx="0"/>
          <a:chOff y="0" x="0"/>
          <a:chExt cy="0" cx="0"/>
        </a:xfrm>
      </p:grpSpPr>
      <p:pic>
        <p:nvPicPr>
          <p:cNvPr id="383" name="Shape 383"/>
          <p:cNvPicPr preferRelativeResize="0"/>
          <p:nvPr/>
        </p:nvPicPr>
        <p:blipFill>
          <a:blip r:embed="rId3">
            <a:alphaModFix/>
          </a:blip>
          <a:stretch>
            <a:fillRect/>
          </a:stretch>
        </p:blipFill>
        <p:spPr>
          <a:xfrm>
            <a:off y="757750" x="1457325"/>
            <a:ext cy="4261924" cx="6351425"/>
          </a:xfrm>
          <a:prstGeom prst="rect">
            <a:avLst/>
          </a:prstGeom>
          <a:noFill/>
          <a:ln>
            <a:noFill/>
          </a:ln>
        </p:spPr>
      </p:pic>
      <p:sp>
        <p:nvSpPr>
          <p:cNvPr id="384" name="Shape 384"/>
          <p:cNvSpPr txBox="1"/>
          <p:nvPr>
            <p:ph type="title"/>
          </p:nvPr>
        </p:nvSpPr>
        <p:spPr>
          <a:xfrm>
            <a:off y="0" x="304800"/>
            <a:ext cy="800099" cx="8640900"/>
          </a:xfrm>
          <a:prstGeom prst="rect">
            <a:avLst/>
          </a:prstGeom>
          <a:noFill/>
          <a:ln>
            <a:noFill/>
          </a:ln>
        </p:spPr>
        <p:txBody>
          <a:bodyPr bIns="45700" rIns="91425" lIns="91425" tIns="45700" anchor="ctr" anchorCtr="0">
            <a:noAutofit/>
          </a:bodyPr>
          <a:lstStyle/>
          <a:p>
            <a:pPr algn="ctr" rtl="0" lvl="0" marR="0" indent="0" marL="0">
              <a:spcBef>
                <a:spcPts val="0"/>
              </a:spcBef>
              <a:spcAft>
                <a:spcPts val="0"/>
              </a:spcAft>
              <a:buSzPct val="25000"/>
              <a:buNone/>
            </a:pPr>
            <a:r>
              <a:rPr strike="noStrike" u="none" b="1" cap="none" baseline="0" sz="4400" lang="en" i="0">
                <a:solidFill>
                  <a:srgbClr val="FFFF00"/>
                </a:solidFill>
                <a:latin typeface="Times New Roman"/>
                <a:ea typeface="Times New Roman"/>
                <a:cs typeface="Times New Roman"/>
                <a:sym typeface="Times New Roman"/>
              </a:rPr>
              <a:t>Making old parts look like new</a:t>
            </a:r>
          </a:p>
        </p:txBody>
      </p:sp>
      <p:sp>
        <p:nvSpPr>
          <p:cNvPr id="385" name="Shape 385"/>
          <p:cNvSpPr txBox="1"/>
          <p:nvPr/>
        </p:nvSpPr>
        <p:spPr>
          <a:xfrm>
            <a:off y="914600" x="1548649"/>
            <a:ext cy="616799" cx="6260099"/>
          </a:xfrm>
          <a:prstGeom prst="rect">
            <a:avLst/>
          </a:prstGeom>
          <a:noFill/>
          <a:ln>
            <a:noFill/>
          </a:ln>
        </p:spPr>
        <p:txBody>
          <a:bodyPr bIns="45700" rIns="91425" lIns="91425" tIns="45700" anchor="t" anchorCtr="0">
            <a:noAutofit/>
          </a:bodyPr>
          <a:lstStyle/>
          <a:p>
            <a:pPr algn="ctr" rtl="0" lvl="0" marR="0" indent="0" marL="0">
              <a:spcBef>
                <a:spcPts val="0"/>
              </a:spcBef>
              <a:spcAft>
                <a:spcPts val="0"/>
              </a:spcAft>
              <a:buSzPct val="25000"/>
              <a:buNone/>
            </a:pPr>
            <a:r>
              <a:rPr strike="noStrike" u="none" b="0" cap="none" baseline="0" sz="2400" lang="en" i="0">
                <a:solidFill>
                  <a:schemeClr val="dk1"/>
                </a:solidFill>
                <a:latin typeface="Times New Roman"/>
                <a:ea typeface="Times New Roman"/>
                <a:cs typeface="Times New Roman"/>
                <a:sym typeface="Times New Roman"/>
              </a:rPr>
              <a:t>EXPIRED LIFE ITEM WITH COUNTERFEIT DATA PLATE AND HISTORY CARD.</a:t>
            </a:r>
          </a:p>
        </p:txBody>
      </p:sp>
    </p:spTree>
  </p:cSld>
  <p:clrMapOvr>
    <a:masterClrMapping/>
  </p:clrMapOvr>
  <p:transition spd="slow">
    <p:cut/>
  </p:transition>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89" name="Shape 389"/>
        <p:cNvGrpSpPr/>
        <p:nvPr/>
      </p:nvGrpSpPr>
      <p:grpSpPr>
        <a:xfrm>
          <a:off y="0" x="0"/>
          <a:ext cy="0" cx="0"/>
          <a:chOff y="0" x="0"/>
          <a:chExt cy="0" cx="0"/>
        </a:xfrm>
      </p:grpSpPr>
      <p:sp>
        <p:nvSpPr>
          <p:cNvPr id="390" name="Shape 390"/>
          <p:cNvSpPr txBox="1"/>
          <p:nvPr>
            <p:ph type="title"/>
          </p:nvPr>
        </p:nvSpPr>
        <p:spPr>
          <a:xfrm>
            <a:off y="0" x="304800"/>
            <a:ext cy="800099" cx="8640762"/>
          </a:xfrm>
          <a:prstGeom prst="rect">
            <a:avLst/>
          </a:prstGeom>
          <a:noFill/>
          <a:ln>
            <a:noFill/>
          </a:ln>
        </p:spPr>
        <p:txBody>
          <a:bodyPr bIns="45700" rIns="91425" lIns="91425" tIns="45700" anchor="ctr" anchorCtr="0">
            <a:noAutofit/>
          </a:bodyPr>
          <a:lstStyle/>
          <a:p>
            <a:pPr algn="ctr" rtl="0" lvl="0" marR="0" indent="0" marL="0">
              <a:spcBef>
                <a:spcPts val="0"/>
              </a:spcBef>
              <a:spcAft>
                <a:spcPts val="0"/>
              </a:spcAft>
              <a:buSzPct val="25000"/>
              <a:buNone/>
            </a:pPr>
            <a:r>
              <a:rPr strike="noStrike" u="none" b="1" cap="none" baseline="0" sz="4400" lang="en" i="0">
                <a:solidFill>
                  <a:srgbClr val="FFFF00"/>
                </a:solidFill>
                <a:latin typeface="Times New Roman"/>
                <a:ea typeface="Times New Roman"/>
                <a:cs typeface="Times New Roman"/>
                <a:sym typeface="Times New Roman"/>
              </a:rPr>
              <a:t>Standard hardware</a:t>
            </a:r>
          </a:p>
        </p:txBody>
      </p:sp>
      <p:pic>
        <p:nvPicPr>
          <p:cNvPr id="391" name="Shape 391"/>
          <p:cNvPicPr preferRelativeResize="0"/>
          <p:nvPr/>
        </p:nvPicPr>
        <p:blipFill>
          <a:blip r:embed="rId3">
            <a:alphaModFix/>
          </a:blip>
          <a:stretch>
            <a:fillRect/>
          </a:stretch>
        </p:blipFill>
        <p:spPr>
          <a:xfrm>
            <a:off y="800100" x="1408775"/>
            <a:ext cy="4257549" cx="6342075"/>
          </a:xfrm>
          <a:prstGeom prst="rect">
            <a:avLst/>
          </a:prstGeom>
          <a:noFill/>
          <a:ln>
            <a:noFill/>
          </a:ln>
        </p:spPr>
      </p:pic>
      <p:sp>
        <p:nvSpPr>
          <p:cNvPr id="392" name="Shape 392"/>
          <p:cNvSpPr txBox="1"/>
          <p:nvPr/>
        </p:nvSpPr>
        <p:spPr>
          <a:xfrm>
            <a:off y="914400" x="838200"/>
            <a:ext cy="616743" cx="7696199"/>
          </a:xfrm>
          <a:prstGeom prst="rect">
            <a:avLst/>
          </a:prstGeom>
          <a:noFill/>
          <a:ln>
            <a:noFill/>
          </a:ln>
        </p:spPr>
        <p:txBody>
          <a:bodyPr bIns="45700" rIns="91425" lIns="91425" tIns="45700" anchor="t" anchorCtr="0">
            <a:noAutofit/>
          </a:bodyPr>
          <a:lstStyle/>
          <a:p>
            <a:pPr algn="ctr" rtl="0" lvl="0" marR="0" indent="0" marL="0">
              <a:spcBef>
                <a:spcPts val="0"/>
              </a:spcBef>
              <a:spcAft>
                <a:spcPts val="0"/>
              </a:spcAft>
              <a:buSzPct val="25000"/>
              <a:buNone/>
            </a:pPr>
            <a:r>
              <a:rPr strike="noStrike" u="none" b="0" cap="none" baseline="0" sz="2400" lang="en" i="0">
                <a:solidFill>
                  <a:schemeClr val="dk1"/>
                </a:solidFill>
                <a:latin typeface="Times New Roman"/>
                <a:ea typeface="Times New Roman"/>
                <a:cs typeface="Times New Roman"/>
                <a:sym typeface="Times New Roman"/>
              </a:rPr>
              <a:t>EVEN STANDARD PARTS LIKE THESE ARE COUNTERFEITED</a:t>
            </a:r>
          </a:p>
        </p:txBody>
      </p:sp>
      <p:sp>
        <p:nvSpPr>
          <p:cNvPr id="393" name="Shape 393"/>
          <p:cNvSpPr txBox="1"/>
          <p:nvPr/>
        </p:nvSpPr>
        <p:spPr>
          <a:xfrm>
            <a:off y="3695950" x="1636500"/>
            <a:ext cy="1117500" cx="6023400"/>
          </a:xfrm>
          <a:prstGeom prst="rect">
            <a:avLst/>
          </a:prstGeom>
          <a:noFill/>
          <a:ln>
            <a:noFill/>
          </a:ln>
        </p:spPr>
        <p:txBody>
          <a:bodyPr bIns="45700" rIns="91425" lIns="91425" tIns="45700" anchor="t" anchorCtr="0">
            <a:noAutofit/>
          </a:bodyPr>
          <a:lstStyle/>
          <a:p>
            <a:pPr algn="ctr" rtl="0" lvl="0" marR="0" indent="0" marL="0">
              <a:spcBef>
                <a:spcPts val="0"/>
              </a:spcBef>
              <a:spcAft>
                <a:spcPts val="0"/>
              </a:spcAft>
              <a:buSzPct val="25000"/>
              <a:buNone/>
            </a:pPr>
            <a:r>
              <a:rPr strike="noStrike" u="none" b="1" cap="none" baseline="0" sz="2400" lang="en" i="0">
                <a:solidFill>
                  <a:srgbClr val="0C0002"/>
                </a:solidFill>
                <a:latin typeface="Times New Roman"/>
                <a:ea typeface="Times New Roman"/>
                <a:cs typeface="Times New Roman"/>
                <a:sym typeface="Times New Roman"/>
              </a:rPr>
              <a:t>INSPECT BY USING THE STANDARD TO ENSURE CONFORMITY TO THE PUBLISHED STANDARD</a:t>
            </a:r>
          </a:p>
        </p:txBody>
      </p:sp>
    </p:spTree>
  </p:cSld>
  <p:clrMapOvr>
    <a:masterClrMapping/>
  </p:clrMapOvr>
  <p:transition spd="slow">
    <p:cut/>
  </p:transition>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97" name="Shape 397"/>
        <p:cNvGrpSpPr/>
        <p:nvPr/>
      </p:nvGrpSpPr>
      <p:grpSpPr>
        <a:xfrm>
          <a:off y="0" x="0"/>
          <a:ext cy="0" cx="0"/>
          <a:chOff y="0" x="0"/>
          <a:chExt cy="0" cx="0"/>
        </a:xfrm>
      </p:grpSpPr>
      <p:pic>
        <p:nvPicPr>
          <p:cNvPr id="398" name="Shape 398"/>
          <p:cNvPicPr preferRelativeResize="0"/>
          <p:nvPr/>
        </p:nvPicPr>
        <p:blipFill>
          <a:blip r:embed="rId3">
            <a:alphaModFix/>
          </a:blip>
          <a:stretch>
            <a:fillRect/>
          </a:stretch>
        </p:blipFill>
        <p:spPr>
          <a:xfrm>
            <a:off y="0" x="-76200"/>
            <a:ext cy="5143499" cx="9296400"/>
          </a:xfrm>
          <a:prstGeom prst="rect">
            <a:avLst/>
          </a:prstGeom>
          <a:noFill/>
          <a:ln>
            <a:noFill/>
          </a:ln>
        </p:spPr>
      </p:pic>
      <p:sp>
        <p:nvSpPr>
          <p:cNvPr id="399" name="Shape 399"/>
          <p:cNvSpPr txBox="1"/>
          <p:nvPr/>
        </p:nvSpPr>
        <p:spPr>
          <a:xfrm>
            <a:off y="400050" x="914400"/>
            <a:ext cy="434578" cx="7619999"/>
          </a:xfrm>
          <a:prstGeom prst="rect">
            <a:avLst/>
          </a:prstGeom>
          <a:noFill/>
          <a:ln>
            <a:noFill/>
          </a:ln>
        </p:spPr>
        <p:txBody>
          <a:bodyPr bIns="45700" rIns="91425" lIns="91425" tIns="45700" anchor="t" anchorCtr="0">
            <a:noAutofit/>
          </a:bodyPr>
          <a:lstStyle/>
          <a:p>
            <a:pPr algn="l" rtl="0" lvl="0" marR="0" indent="0" marL="0">
              <a:spcBef>
                <a:spcPts val="0"/>
              </a:spcBef>
              <a:spcAft>
                <a:spcPts val="0"/>
              </a:spcAft>
              <a:buSzPct val="25000"/>
              <a:buNone/>
            </a:pPr>
            <a:r>
              <a:rPr strike="noStrike" u="none" b="1" cap="none" baseline="0" sz="3200" lang="en" i="0">
                <a:solidFill>
                  <a:srgbClr val="FFFF00"/>
                </a:solidFill>
                <a:latin typeface="Times New Roman"/>
                <a:ea typeface="Times New Roman"/>
                <a:cs typeface="Times New Roman"/>
                <a:sym typeface="Times New Roman"/>
              </a:rPr>
              <a:t>Non Conforming Cable (Wire Rope)</a:t>
            </a:r>
          </a:p>
        </p:txBody>
      </p:sp>
    </p:spTree>
  </p:cSld>
  <p:clrMapOvr>
    <a:masterClrMapping/>
  </p:clrMapOvr>
  <p:transition spd="slow">
    <p:cut/>
  </p:transition>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03" name="Shape 403"/>
        <p:cNvGrpSpPr/>
        <p:nvPr/>
      </p:nvGrpSpPr>
      <p:grpSpPr>
        <a:xfrm>
          <a:off y="0" x="0"/>
          <a:ext cy="0" cx="0"/>
          <a:chOff y="0" x="0"/>
          <a:chExt cy="0" cx="0"/>
        </a:xfrm>
      </p:grpSpPr>
      <p:sp>
        <p:nvSpPr>
          <p:cNvPr id="404" name="Shape 404"/>
          <p:cNvSpPr txBox="1"/>
          <p:nvPr>
            <p:ph type="title"/>
          </p:nvPr>
        </p:nvSpPr>
        <p:spPr>
          <a:xfrm>
            <a:off y="0" x="381000"/>
            <a:ext cy="800099" cx="8564563"/>
          </a:xfrm>
          <a:prstGeom prst="rect">
            <a:avLst/>
          </a:prstGeom>
          <a:noFill/>
          <a:ln>
            <a:noFill/>
          </a:ln>
        </p:spPr>
        <p:txBody>
          <a:bodyPr bIns="45700" rIns="91425" lIns="91425" tIns="45700" anchor="ctr" anchorCtr="0">
            <a:noAutofit/>
          </a:bodyPr>
          <a:lstStyle/>
          <a:p>
            <a:pPr algn="ctr" rtl="0" lvl="0" marR="0" indent="0" marL="0">
              <a:spcBef>
                <a:spcPts val="0"/>
              </a:spcBef>
              <a:spcAft>
                <a:spcPts val="0"/>
              </a:spcAft>
              <a:buSzPct val="25000"/>
              <a:buNone/>
            </a:pPr>
            <a:r>
              <a:rPr strike="noStrike" u="none" b="1" cap="none" baseline="0" sz="4400" lang="en" i="0">
                <a:solidFill>
                  <a:srgbClr val="FFFF00"/>
                </a:solidFill>
                <a:latin typeface="Times New Roman"/>
                <a:ea typeface="Times New Roman"/>
                <a:cs typeface="Times New Roman"/>
                <a:sym typeface="Times New Roman"/>
              </a:rPr>
              <a:t>Special hardware</a:t>
            </a:r>
          </a:p>
        </p:txBody>
      </p:sp>
      <p:pic>
        <p:nvPicPr>
          <p:cNvPr id="405" name="Shape 405"/>
          <p:cNvPicPr preferRelativeResize="0"/>
          <p:nvPr/>
        </p:nvPicPr>
        <p:blipFill>
          <a:blip r:embed="rId3">
            <a:alphaModFix/>
          </a:blip>
          <a:stretch>
            <a:fillRect/>
          </a:stretch>
        </p:blipFill>
        <p:spPr>
          <a:xfrm>
            <a:off y="757850" x="1423525"/>
            <a:ext cy="4385649" cx="6519074"/>
          </a:xfrm>
          <a:prstGeom prst="rect">
            <a:avLst/>
          </a:prstGeom>
          <a:noFill/>
          <a:ln>
            <a:noFill/>
          </a:ln>
        </p:spPr>
      </p:pic>
      <p:sp>
        <p:nvSpPr>
          <p:cNvPr id="406" name="Shape 406"/>
          <p:cNvSpPr txBox="1"/>
          <p:nvPr/>
        </p:nvSpPr>
        <p:spPr>
          <a:xfrm>
            <a:off y="3274550" x="3981750"/>
            <a:ext cy="342899" cx="2230499"/>
          </a:xfrm>
          <a:prstGeom prst="rect">
            <a:avLst/>
          </a:prstGeom>
          <a:noFill/>
          <a:ln>
            <a:noFill/>
          </a:ln>
        </p:spPr>
        <p:txBody>
          <a:bodyPr bIns="45700" rIns="91425" lIns="91425" tIns="45700" anchor="t" anchorCtr="0">
            <a:noAutofit/>
          </a:bodyPr>
          <a:lstStyle/>
          <a:p>
            <a:pPr algn="l" rtl="0" lvl="0" marR="0" indent="0" marL="0">
              <a:spcBef>
                <a:spcPts val="0"/>
              </a:spcBef>
              <a:spcAft>
                <a:spcPts val="0"/>
              </a:spcAft>
              <a:buSzPct val="25000"/>
              <a:buNone/>
            </a:pPr>
            <a:r>
              <a:rPr strike="noStrike" u="none" b="0" cap="none" baseline="0" sz="2400" lang="en" i="0">
                <a:solidFill>
                  <a:schemeClr val="dk1"/>
                </a:solidFill>
                <a:latin typeface="Times New Roman"/>
                <a:ea typeface="Times New Roman"/>
                <a:cs typeface="Times New Roman"/>
                <a:sym typeface="Times New Roman"/>
              </a:rPr>
              <a:t>UNAPPROVED</a:t>
            </a:r>
          </a:p>
        </p:txBody>
      </p:sp>
      <p:sp>
        <p:nvSpPr>
          <p:cNvPr id="407" name="Shape 407"/>
          <p:cNvSpPr txBox="1"/>
          <p:nvPr/>
        </p:nvSpPr>
        <p:spPr>
          <a:xfrm>
            <a:off y="1912075" x="3222600"/>
            <a:ext cy="342899" cx="2529600"/>
          </a:xfrm>
          <a:prstGeom prst="rect">
            <a:avLst/>
          </a:prstGeom>
          <a:noFill/>
          <a:ln>
            <a:noFill/>
          </a:ln>
        </p:spPr>
        <p:txBody>
          <a:bodyPr bIns="45700" rIns="91425" lIns="91425" tIns="45700" anchor="t" anchorCtr="0">
            <a:noAutofit/>
          </a:bodyPr>
          <a:lstStyle/>
          <a:p>
            <a:pPr algn="ctr" rtl="0" lvl="0" marR="0" indent="0" marL="0">
              <a:spcBef>
                <a:spcPts val="0"/>
              </a:spcBef>
              <a:spcAft>
                <a:spcPts val="0"/>
              </a:spcAft>
              <a:buSzPct val="25000"/>
              <a:buNone/>
            </a:pPr>
            <a:r>
              <a:rPr strike="noStrike" u="none" b="0" cap="none" baseline="0" sz="2400" lang="en" i="0">
                <a:solidFill>
                  <a:schemeClr val="dk1"/>
                </a:solidFill>
                <a:latin typeface="Times New Roman"/>
                <a:ea typeface="Times New Roman"/>
                <a:cs typeface="Times New Roman"/>
                <a:sym typeface="Times New Roman"/>
              </a:rPr>
              <a:t>APPROVED</a:t>
            </a:r>
          </a:p>
        </p:txBody>
      </p:sp>
      <p:sp>
        <p:nvSpPr>
          <p:cNvPr id="408" name="Shape 408"/>
          <p:cNvSpPr txBox="1"/>
          <p:nvPr/>
        </p:nvSpPr>
        <p:spPr>
          <a:xfrm>
            <a:off y="3810000" x="1607350"/>
            <a:ext cy="1223700" cx="6251699"/>
          </a:xfrm>
          <a:prstGeom prst="rect">
            <a:avLst/>
          </a:prstGeom>
          <a:noFill/>
          <a:ln>
            <a:noFill/>
          </a:ln>
        </p:spPr>
        <p:txBody>
          <a:bodyPr bIns="45700" rIns="91425" lIns="91425" tIns="45700" anchor="t" anchorCtr="0">
            <a:noAutofit/>
          </a:bodyPr>
          <a:lstStyle/>
          <a:p>
            <a:pPr algn="ctr" rtl="0" lvl="0" marR="0" indent="0" marL="0">
              <a:spcBef>
                <a:spcPts val="0"/>
              </a:spcBef>
              <a:spcAft>
                <a:spcPts val="0"/>
              </a:spcAft>
              <a:buSzPct val="25000"/>
              <a:buNone/>
            </a:pPr>
            <a:r>
              <a:rPr strike="noStrike" u="none" b="0" cap="none" baseline="0" sz="2400" lang="en" i="0">
                <a:solidFill>
                  <a:schemeClr val="dk1"/>
                </a:solidFill>
                <a:latin typeface="Times New Roman"/>
                <a:ea typeface="Times New Roman"/>
                <a:cs typeface="Times New Roman"/>
                <a:sym typeface="Times New Roman"/>
              </a:rPr>
              <a:t>FOUND BY MARKING DIFFERENCE. Look at the machine finish on the shoulder. This was undetected at the time of receiving inspection</a:t>
            </a:r>
          </a:p>
        </p:txBody>
      </p:sp>
    </p:spTree>
  </p:cSld>
  <p:clrMapOvr>
    <a:masterClrMapping/>
  </p:clrMapOvr>
  <p:transition spd="slow">
    <p:cut/>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57" name="Shape 157"/>
        <p:cNvGrpSpPr/>
        <p:nvPr/>
      </p:nvGrpSpPr>
      <p:grpSpPr>
        <a:xfrm>
          <a:off y="0" x="0"/>
          <a:ext cy="0" cx="0"/>
          <a:chOff y="0" x="0"/>
          <a:chExt cy="0" cx="0"/>
        </a:xfrm>
      </p:grpSpPr>
      <p:sp>
        <p:nvSpPr>
          <p:cNvPr id="158" name="Shape 158"/>
          <p:cNvSpPr txBox="1"/>
          <p:nvPr>
            <p:ph type="ctrTitle"/>
          </p:nvPr>
        </p:nvSpPr>
        <p:spPr>
          <a:xfrm>
            <a:off y="228600" x="0"/>
            <a:ext cy="742949" cx="9144000"/>
          </a:xfrm>
          <a:prstGeom prst="rect">
            <a:avLst/>
          </a:prstGeom>
          <a:noFill/>
          <a:ln>
            <a:noFill/>
          </a:ln>
        </p:spPr>
        <p:txBody>
          <a:bodyPr bIns="45700" rIns="91425" lIns="91425" tIns="45700" anchor="ctr" anchorCtr="0">
            <a:noAutofit/>
          </a:bodyPr>
          <a:lstStyle/>
          <a:p>
            <a:pPr algn="ctr" rtl="0" lvl="0" marR="0" indent="0" marL="0">
              <a:spcBef>
                <a:spcPts val="0"/>
              </a:spcBef>
              <a:spcAft>
                <a:spcPts val="0"/>
              </a:spcAft>
              <a:buSzPct val="25000"/>
              <a:buNone/>
            </a:pPr>
            <a:r>
              <a:rPr strike="noStrike" u="none" b="1" cap="none" baseline="0" sz="4000" lang="en" i="0">
                <a:solidFill>
                  <a:schemeClr val="lt2"/>
                </a:solidFill>
                <a:latin typeface="Times New Roman"/>
                <a:ea typeface="Times New Roman"/>
                <a:cs typeface="Times New Roman"/>
                <a:sym typeface="Times New Roman"/>
              </a:rPr>
              <a:t>We have to deal with 3 types of parts</a:t>
            </a:r>
          </a:p>
        </p:txBody>
      </p:sp>
      <p:sp>
        <p:nvSpPr>
          <p:cNvPr id="159" name="Shape 159"/>
          <p:cNvSpPr txBox="1"/>
          <p:nvPr>
            <p:ph idx="1" type="subTitle"/>
          </p:nvPr>
        </p:nvSpPr>
        <p:spPr>
          <a:xfrm>
            <a:off y="1566350" x="1143000"/>
            <a:ext cy="3354899" cx="7239000"/>
          </a:xfrm>
          <a:prstGeom prst="rect">
            <a:avLst/>
          </a:prstGeom>
          <a:noFill/>
          <a:ln>
            <a:noFill/>
          </a:ln>
        </p:spPr>
        <p:txBody>
          <a:bodyPr bIns="45700" rIns="91425" lIns="91425" tIns="45700" anchor="t" anchorCtr="0">
            <a:noAutofit/>
          </a:bodyPr>
          <a:lstStyle/>
          <a:p>
            <a:pPr algn="ctr" rtl="0" lvl="0" marR="0" indent="0" marL="0">
              <a:spcBef>
                <a:spcPts val="0"/>
              </a:spcBef>
              <a:spcAft>
                <a:spcPts val="0"/>
              </a:spcAft>
              <a:buClr>
                <a:schemeClr val="lt1"/>
              </a:buClr>
              <a:buSzPct val="25000"/>
              <a:buFont typeface="Times New Roman"/>
              <a:buNone/>
            </a:pPr>
            <a:r>
              <a:rPr strike="noStrike" u="none" b="1" cap="none" baseline="0" sz="4400" lang="en" i="0">
                <a:solidFill>
                  <a:schemeClr val="lt1"/>
                </a:solidFill>
                <a:latin typeface="Times New Roman"/>
                <a:ea typeface="Times New Roman"/>
                <a:cs typeface="Times New Roman"/>
                <a:sym typeface="Times New Roman"/>
              </a:rPr>
              <a:t>Approved, </a:t>
            </a:r>
          </a:p>
          <a:p>
            <a:pPr algn="ctr" rtl="0" lvl="0" marR="0" indent="0" marL="0">
              <a:spcBef>
                <a:spcPts val="880"/>
              </a:spcBef>
              <a:spcAft>
                <a:spcPts val="0"/>
              </a:spcAft>
              <a:buClr>
                <a:schemeClr val="lt1"/>
              </a:buClr>
              <a:buSzPct val="25000"/>
              <a:buFont typeface="Times New Roman"/>
              <a:buNone/>
            </a:pPr>
            <a:r>
              <a:rPr strike="noStrike" u="none" b="1" cap="none" baseline="0" sz="4400" lang="en" i="0">
                <a:solidFill>
                  <a:schemeClr val="lt1"/>
                </a:solidFill>
                <a:latin typeface="Times New Roman"/>
                <a:ea typeface="Times New Roman"/>
                <a:cs typeface="Times New Roman"/>
                <a:sym typeface="Times New Roman"/>
              </a:rPr>
              <a:t>Unapproved, </a:t>
            </a:r>
          </a:p>
          <a:p>
            <a:pPr algn="ctr" rtl="0" lvl="0" marR="0" indent="0" marL="0">
              <a:spcBef>
                <a:spcPts val="880"/>
              </a:spcBef>
              <a:spcAft>
                <a:spcPts val="0"/>
              </a:spcAft>
              <a:buClr>
                <a:schemeClr val="lt1"/>
              </a:buClr>
              <a:buSzPct val="25000"/>
              <a:buFont typeface="Times New Roman"/>
              <a:buNone/>
            </a:pPr>
            <a:r>
              <a:rPr strike="noStrike" u="none" b="1" cap="none" baseline="0" sz="4400" lang="en" i="0">
                <a:solidFill>
                  <a:schemeClr val="lt1"/>
                </a:solidFill>
                <a:latin typeface="Times New Roman"/>
                <a:ea typeface="Times New Roman"/>
                <a:cs typeface="Times New Roman"/>
                <a:sym typeface="Times New Roman"/>
              </a:rPr>
              <a:t>or </a:t>
            </a:r>
          </a:p>
          <a:p>
            <a:pPr algn="ctr" rtl="0" lvl="0" marR="0" indent="0" marL="0">
              <a:spcBef>
                <a:spcPts val="880"/>
              </a:spcBef>
              <a:spcAft>
                <a:spcPts val="0"/>
              </a:spcAft>
              <a:buClr>
                <a:schemeClr val="lt1"/>
              </a:buClr>
              <a:buSzPct val="25000"/>
              <a:buFont typeface="Times New Roman"/>
              <a:buNone/>
            </a:pPr>
            <a:r>
              <a:rPr strike="noStrike" u="none" b="1" cap="none" baseline="0" sz="4400" lang="en" i="0">
                <a:solidFill>
                  <a:schemeClr val="lt1"/>
                </a:solidFill>
                <a:latin typeface="Times New Roman"/>
                <a:ea typeface="Times New Roman"/>
                <a:cs typeface="Times New Roman"/>
                <a:sym typeface="Times New Roman"/>
              </a:rPr>
              <a:t>Suspected Unapproved?</a:t>
            </a:r>
          </a:p>
        </p:txBody>
      </p:sp>
    </p:spTree>
  </p:cSld>
  <p:clrMapOvr>
    <a:masterClrMapping/>
  </p:clrMapOvr>
  <p:transition spd="slow">
    <p:cut/>
  </p:transition>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12" name="Shape 412"/>
        <p:cNvGrpSpPr/>
        <p:nvPr/>
      </p:nvGrpSpPr>
      <p:grpSpPr>
        <a:xfrm>
          <a:off y="0" x="0"/>
          <a:ext cy="0" cx="0"/>
          <a:chOff y="0" x="0"/>
          <a:chExt cy="0" cx="0"/>
        </a:xfrm>
      </p:grpSpPr>
      <p:sp>
        <p:nvSpPr>
          <p:cNvPr id="413" name="Shape 413"/>
          <p:cNvSpPr txBox="1"/>
          <p:nvPr>
            <p:ph type="title"/>
          </p:nvPr>
        </p:nvSpPr>
        <p:spPr>
          <a:xfrm>
            <a:off y="76200" x="685800"/>
            <a:ext cy="857400" cx="7772400"/>
          </a:xfrm>
          <a:prstGeom prst="rect">
            <a:avLst/>
          </a:prstGeom>
          <a:noFill/>
          <a:ln>
            <a:noFill/>
          </a:ln>
        </p:spPr>
        <p:txBody>
          <a:bodyPr bIns="45700" rIns="91425" lIns="91425" tIns="45700" anchor="ctr" anchorCtr="0">
            <a:noAutofit/>
          </a:bodyPr>
          <a:lstStyle/>
          <a:p>
            <a:pPr algn="ctr" rtl="0" lvl="0" marR="0" indent="0" marL="0">
              <a:spcBef>
                <a:spcPts val="0"/>
              </a:spcBef>
              <a:spcAft>
                <a:spcPts val="0"/>
              </a:spcAft>
              <a:buSzPct val="25000"/>
              <a:buNone/>
            </a:pPr>
            <a:r>
              <a:rPr strike="noStrike" u="none" b="0" cap="none" baseline="0" sz="4400" lang="en" i="0">
                <a:solidFill>
                  <a:schemeClr val="lt2"/>
                </a:solidFill>
                <a:latin typeface="Times New Roman"/>
                <a:ea typeface="Times New Roman"/>
                <a:cs typeface="Times New Roman"/>
                <a:sym typeface="Times New Roman"/>
              </a:rPr>
              <a:t>Where do they come from?</a:t>
            </a:r>
          </a:p>
        </p:txBody>
      </p:sp>
      <p:sp>
        <p:nvSpPr>
          <p:cNvPr id="414" name="Shape 414"/>
          <p:cNvSpPr txBox="1"/>
          <p:nvPr>
            <p:ph idx="1" type="body"/>
          </p:nvPr>
        </p:nvSpPr>
        <p:spPr>
          <a:xfrm>
            <a:off y="1104900" x="685800"/>
            <a:ext cy="3086099" cx="7772400"/>
          </a:xfrm>
          <a:prstGeom prst="rect">
            <a:avLst/>
          </a:prstGeom>
          <a:noFill/>
          <a:ln>
            <a:noFill/>
          </a:ln>
        </p:spPr>
        <p:txBody>
          <a:bodyPr bIns="45700" rIns="91425" lIns="91425" tIns="45700" anchor="t" anchorCtr="0">
            <a:noAutofit/>
          </a:bodyPr>
          <a:lstStyle/>
          <a:p>
            <a:pPr algn="l" rtl="0" lvl="0" marR="0" indent="-342900" marL="342900">
              <a:spcBef>
                <a:spcPts val="0"/>
              </a:spcBef>
              <a:spcAft>
                <a:spcPts val="0"/>
              </a:spcAft>
              <a:buClr>
                <a:schemeClr val="lt1"/>
              </a:buClr>
              <a:buSzPct val="100000"/>
              <a:buFont typeface="Times New Roman"/>
              <a:buChar char="•"/>
            </a:pPr>
            <a:r>
              <a:rPr strike="noStrike" u="none" b="0" cap="none" baseline="0" sz="3200" lang="en" i="0">
                <a:solidFill>
                  <a:schemeClr val="lt1"/>
                </a:solidFill>
                <a:latin typeface="Times New Roman"/>
                <a:ea typeface="Times New Roman"/>
                <a:cs typeface="Times New Roman"/>
                <a:sym typeface="Times New Roman"/>
              </a:rPr>
              <a:t>AVR-20 maintains a data base where we store this information. We can retrieve any or all the information to determine where the parts are being found and who is placing them into the Global Aviation system.</a:t>
            </a:r>
          </a:p>
          <a:p>
            <a:pPr algn="l" rtl="0" lvl="0" marR="0" indent="-139700" marL="342900">
              <a:spcBef>
                <a:spcPts val="640"/>
              </a:spcBef>
              <a:spcAft>
                <a:spcPts val="0"/>
              </a:spcAft>
              <a:buClr>
                <a:schemeClr val="lt1"/>
              </a:buClr>
              <a:buFont typeface="Times New Roman"/>
              <a:buNone/>
            </a:pPr>
            <a:r>
              <a:t/>
            </a:r>
            <a:endParaRPr strike="noStrike" u="none" b="0" cap="none" baseline="0" sz="1800" i="0">
              <a:solidFill>
                <a:schemeClr val="lt1"/>
              </a:solidFill>
              <a:latin typeface="Times New Roman"/>
              <a:ea typeface="Times New Roman"/>
              <a:cs typeface="Times New Roman"/>
              <a:sym typeface="Times New Roman"/>
            </a:endParaRPr>
          </a:p>
          <a:p>
            <a:pPr algn="l" rtl="0" lvl="0" marR="0" indent="-342900" marL="342900">
              <a:spcBef>
                <a:spcPts val="640"/>
              </a:spcBef>
              <a:spcAft>
                <a:spcPts val="0"/>
              </a:spcAft>
              <a:buClr>
                <a:schemeClr val="lt1"/>
              </a:buClr>
              <a:buSzPct val="100000"/>
              <a:buFont typeface="Times New Roman"/>
              <a:buChar char="•"/>
            </a:pPr>
            <a:r>
              <a:rPr strike="noStrike" u="none" b="0" cap="none" baseline="0" sz="3200" lang="en" i="0">
                <a:solidFill>
                  <a:schemeClr val="lt1"/>
                </a:solidFill>
                <a:latin typeface="Times New Roman"/>
                <a:ea typeface="Times New Roman"/>
                <a:cs typeface="Times New Roman"/>
                <a:sym typeface="Times New Roman"/>
              </a:rPr>
              <a:t>Lets look at some of the information.</a:t>
            </a:r>
          </a:p>
        </p:txBody>
      </p:sp>
    </p:spTree>
  </p:cSld>
  <p:clrMapOvr>
    <a:masterClrMapping/>
  </p:clrMapOvr>
  <p:transition spd="slow">
    <p:cut/>
  </p:transition>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FFFFFF"/>
        </a:solidFill>
      </p:bgPr>
    </p:bg>
    <p:spTree>
      <p:nvGrpSpPr>
        <p:cNvPr id="418" name="Shape 418"/>
        <p:cNvGrpSpPr/>
        <p:nvPr/>
      </p:nvGrpSpPr>
      <p:grpSpPr>
        <a:xfrm>
          <a:off y="0" x="0"/>
          <a:ext cy="0" cx="0"/>
          <a:chOff y="0" x="0"/>
          <a:chExt cy="0" cx="0"/>
        </a:xfrm>
      </p:grpSpPr>
      <p:sp>
        <p:nvSpPr>
          <p:cNvPr id="419" name="Shape 419"/>
          <p:cNvSpPr txBox="1"/>
          <p:nvPr>
            <p:ph type="title"/>
          </p:nvPr>
        </p:nvSpPr>
        <p:spPr>
          <a:xfrm>
            <a:off y="0" x="685800"/>
            <a:ext cy="685799" cx="7772400"/>
          </a:xfrm>
          <a:prstGeom prst="rect">
            <a:avLst/>
          </a:prstGeom>
          <a:noFill/>
          <a:ln>
            <a:noFill/>
          </a:ln>
        </p:spPr>
        <p:txBody>
          <a:bodyPr bIns="45700" rIns="91425" lIns="91425" tIns="45700" anchor="ctr" anchorCtr="0">
            <a:noAutofit/>
          </a:bodyPr>
          <a:lstStyle/>
          <a:p>
            <a:pPr algn="ctr" rtl="0" lvl="0" marR="0" indent="0" marL="0">
              <a:spcBef>
                <a:spcPts val="0"/>
              </a:spcBef>
              <a:spcAft>
                <a:spcPts val="0"/>
              </a:spcAft>
              <a:buSzPct val="25000"/>
              <a:buNone/>
            </a:pPr>
            <a:r>
              <a:rPr strike="noStrike" u="none" b="0" cap="none" baseline="0" sz="4400" lang="en" i="0">
                <a:solidFill>
                  <a:srgbClr val="F5FB05"/>
                </a:solidFill>
                <a:latin typeface="Times New Roman"/>
                <a:ea typeface="Times New Roman"/>
                <a:cs typeface="Times New Roman"/>
                <a:sym typeface="Times New Roman"/>
              </a:rPr>
              <a:t>What are the Trends</a:t>
            </a:r>
          </a:p>
        </p:txBody>
      </p:sp>
      <p:pic>
        <p:nvPicPr>
          <p:cNvPr id="420" name="Shape 420"/>
          <p:cNvPicPr preferRelativeResize="0"/>
          <p:nvPr/>
        </p:nvPicPr>
        <p:blipFill>
          <a:blip r:embed="rId4">
            <a:alphaModFix/>
          </a:blip>
          <a:stretch>
            <a:fillRect/>
          </a:stretch>
        </p:blipFill>
        <p:spPr>
          <a:xfrm>
            <a:off y="838200" x="1371600"/>
            <a:ext cy="3886199" cx="6505574"/>
          </a:xfrm>
          <a:prstGeom prst="rect">
            <a:avLst/>
          </a:prstGeom>
          <a:noFill/>
          <a:ln>
            <a:noFill/>
          </a:ln>
        </p:spPr>
      </p:pic>
    </p:spTree>
  </p:cSld>
  <p:clrMapOvr>
    <a:masterClrMapping/>
  </p:clrMapOvr>
  <p:transition spd="slow">
    <p:cut/>
  </p:transition>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24" name="Shape 424"/>
        <p:cNvGrpSpPr/>
        <p:nvPr/>
      </p:nvGrpSpPr>
      <p:grpSpPr>
        <a:xfrm>
          <a:off y="0" x="0"/>
          <a:ext cy="0" cx="0"/>
          <a:chOff y="0" x="0"/>
          <a:chExt cy="0" cx="0"/>
        </a:xfrm>
      </p:grpSpPr>
      <p:sp>
        <p:nvSpPr>
          <p:cNvPr id="425" name="Shape 425"/>
          <p:cNvSpPr/>
          <p:nvPr/>
        </p:nvSpPr>
        <p:spPr>
          <a:xfrm>
            <a:off y="4686300" x="685800"/>
            <a:ext cy="342899" cx="1904999"/>
          </a:xfrm>
          <a:prstGeom prst="rect">
            <a:avLst/>
          </a:prstGeom>
          <a:noFill/>
          <a:ln>
            <a:noFill/>
          </a:ln>
        </p:spPr>
        <p:txBody>
          <a:bodyPr bIns="45700" rIns="91425" lIns="91425" tIns="45700" anchor="ctr" anchorCtr="0">
            <a:noAutofit/>
          </a:bodyPr>
          <a:lstStyle/>
          <a:p>
            <a:pPr>
              <a:spcBef>
                <a:spcPts val="0"/>
              </a:spcBef>
              <a:buNone/>
            </a:pPr>
            <a:r>
              <a:t/>
            </a:r>
            <a:endParaRPr/>
          </a:p>
        </p:txBody>
      </p:sp>
      <p:sp>
        <p:nvSpPr>
          <p:cNvPr id="426" name="Shape 426"/>
          <p:cNvSpPr/>
          <p:nvPr/>
        </p:nvSpPr>
        <p:spPr>
          <a:xfrm>
            <a:off y="4686300" x="3124200"/>
            <a:ext cy="342899" cx="2895600"/>
          </a:xfrm>
          <a:prstGeom prst="rect">
            <a:avLst/>
          </a:prstGeom>
          <a:noFill/>
          <a:ln>
            <a:noFill/>
          </a:ln>
        </p:spPr>
        <p:txBody>
          <a:bodyPr bIns="45700" rIns="91425" lIns="91425" tIns="45700" anchor="ctr" anchorCtr="0">
            <a:noAutofit/>
          </a:bodyPr>
          <a:lstStyle/>
          <a:p>
            <a:pPr>
              <a:spcBef>
                <a:spcPts val="0"/>
              </a:spcBef>
              <a:buNone/>
            </a:pPr>
            <a:r>
              <a:t/>
            </a:r>
            <a:endParaRPr/>
          </a:p>
        </p:txBody>
      </p:sp>
      <p:sp>
        <p:nvSpPr>
          <p:cNvPr id="427" name="Shape 427"/>
          <p:cNvSpPr txBox="1"/>
          <p:nvPr>
            <p:ph type="title"/>
          </p:nvPr>
        </p:nvSpPr>
        <p:spPr>
          <a:xfrm>
            <a:off y="19050" x="685800"/>
            <a:ext cy="457200" cx="7772400"/>
          </a:xfrm>
          <a:prstGeom prst="rect">
            <a:avLst/>
          </a:prstGeom>
          <a:noFill/>
          <a:ln>
            <a:noFill/>
          </a:ln>
        </p:spPr>
        <p:txBody>
          <a:bodyPr bIns="44450" rIns="90475" lIns="90475" tIns="44450" anchor="ctr" anchorCtr="0">
            <a:noAutofit/>
          </a:bodyPr>
          <a:lstStyle/>
          <a:p>
            <a:pPr algn="ctr" rtl="0" lvl="0" marR="0" indent="0" marL="0">
              <a:spcBef>
                <a:spcPts val="0"/>
              </a:spcBef>
              <a:spcAft>
                <a:spcPts val="0"/>
              </a:spcAft>
              <a:buSzPct val="25000"/>
              <a:buNone/>
            </a:pPr>
            <a:r>
              <a:rPr strike="noStrike" u="none" b="1" cap="none" baseline="0" sz="4400" lang="en" i="0">
                <a:solidFill>
                  <a:schemeClr val="lt2"/>
                </a:solidFill>
                <a:latin typeface="Times New Roman"/>
                <a:ea typeface="Times New Roman"/>
                <a:cs typeface="Times New Roman"/>
                <a:sym typeface="Times New Roman"/>
              </a:rPr>
              <a:t>What is the solution?</a:t>
            </a:r>
          </a:p>
        </p:txBody>
      </p:sp>
      <p:grpSp>
        <p:nvGrpSpPr>
          <p:cNvPr id="428" name="Shape 428"/>
          <p:cNvGrpSpPr/>
          <p:nvPr/>
        </p:nvGrpSpPr>
        <p:grpSpPr>
          <a:xfrm>
            <a:off y="410306" x="3290300"/>
            <a:ext cy="2204906" cx="2941125"/>
            <a:chOff y="13675" x="13700"/>
            <a:chExt cy="2939875" cx="2941125"/>
          </a:xfrm>
        </p:grpSpPr>
        <p:sp>
          <p:nvSpPr>
            <p:cNvPr id="429" name="Shape 429"/>
            <p:cNvSpPr/>
            <p:nvPr/>
          </p:nvSpPr>
          <p:spPr>
            <a:xfrm>
              <a:off y="76600" x="276825"/>
              <a:ext cy="1060225" cx="1064925"/>
            </a:xfrm>
            <a:custGeom>
              <a:pathLst>
                <a:path w="42597" extrusionOk="0" h="42409">
                  <a:moveTo>
                    <a:pt y="33599" x="1"/>
                  </a:moveTo>
                  <a:lnTo>
                    <a:pt y="32723" x="439"/>
                  </a:lnTo>
                  <a:lnTo>
                    <a:pt y="32012" x="823"/>
                  </a:lnTo>
                  <a:lnTo>
                    <a:pt y="31246" x="1207"/>
                  </a:lnTo>
                  <a:lnTo>
                    <a:pt y="30534" x="1591"/>
                  </a:lnTo>
                  <a:lnTo>
                    <a:pt y="29768" x="2029"/>
                  </a:lnTo>
                  <a:lnTo>
                    <a:pt y="29002" x="2522"/>
                  </a:lnTo>
                  <a:lnTo>
                    <a:pt y="28291" x="2961"/>
                  </a:lnTo>
                  <a:lnTo>
                    <a:pt y="27525" x="3400"/>
                  </a:lnTo>
                  <a:lnTo>
                    <a:pt y="26649" x="4003"/>
                  </a:lnTo>
                  <a:lnTo>
                    <a:pt y="25774" x="4660"/>
                  </a:lnTo>
                  <a:lnTo>
                    <a:pt y="25062" x="5154"/>
                  </a:lnTo>
                  <a:lnTo>
                    <a:pt y="24351" x="5757"/>
                  </a:lnTo>
                  <a:lnTo>
                    <a:pt y="23530" x="6360"/>
                  </a:lnTo>
                  <a:lnTo>
                    <a:pt y="22655" x="7018"/>
                  </a:lnTo>
                  <a:lnTo>
                    <a:pt y="21888" x="7676"/>
                  </a:lnTo>
                  <a:lnTo>
                    <a:pt y="21068" x="8388"/>
                  </a:lnTo>
                  <a:lnTo>
                    <a:pt y="20411" x="9046"/>
                  </a:lnTo>
                  <a:lnTo>
                    <a:pt y="19481" x="9868"/>
                  </a:lnTo>
                  <a:lnTo>
                    <a:pt y="18715" x="10581"/>
                  </a:lnTo>
                  <a:lnTo>
                    <a:pt y="18058" x="11294"/>
                  </a:lnTo>
                  <a:lnTo>
                    <a:pt y="17292" x="12116"/>
                  </a:lnTo>
                  <a:lnTo>
                    <a:pt y="16745" x="12719"/>
                  </a:lnTo>
                  <a:lnTo>
                    <a:pt y="16088" x="13487"/>
                  </a:lnTo>
                  <a:lnTo>
                    <a:pt y="15431" x="14254"/>
                  </a:lnTo>
                  <a:lnTo>
                    <a:pt y="14720" x="15186"/>
                  </a:lnTo>
                  <a:lnTo>
                    <a:pt y="14118" x="15953"/>
                  </a:lnTo>
                  <a:lnTo>
                    <a:pt y="13407" x="16831"/>
                  </a:lnTo>
                  <a:lnTo>
                    <a:pt y="12695" x="17872"/>
                  </a:lnTo>
                  <a:lnTo>
                    <a:pt y="11984" x="18804"/>
                  </a:lnTo>
                  <a:lnTo>
                    <a:pt y="11273" x="19846"/>
                  </a:lnTo>
                  <a:lnTo>
                    <a:pt y="10616" x="20887"/>
                  </a:lnTo>
                  <a:lnTo>
                    <a:pt y="10014" x="21984"/>
                  </a:lnTo>
                  <a:lnTo>
                    <a:pt y="9358" x="23135"/>
                  </a:lnTo>
                  <a:lnTo>
                    <a:pt y="8920" x="24122"/>
                  </a:lnTo>
                  <a:lnTo>
                    <a:pt y="8373" x="25054"/>
                  </a:lnTo>
                  <a:lnTo>
                    <a:pt y="7935" x="26150"/>
                  </a:lnTo>
                  <a:lnTo>
                    <a:pt y="7606" x="26918"/>
                  </a:lnTo>
                  <a:lnTo>
                    <a:pt y="0" x="23628"/>
                  </a:lnTo>
                  <a:lnTo>
                    <a:pt y="10835" x="42596"/>
                  </a:lnTo>
                  <a:lnTo>
                    <a:pt y="33325" x="37662"/>
                  </a:lnTo>
                  <a:lnTo>
                    <a:pt y="26649" x="34592"/>
                  </a:lnTo>
                  <a:lnTo>
                    <a:pt y="27251" x="33332"/>
                  </a:lnTo>
                  <a:lnTo>
                    <a:pt y="27908" x="32126"/>
                  </a:lnTo>
                  <a:lnTo>
                    <a:pt y="28729" x="30810"/>
                  </a:lnTo>
                  <a:lnTo>
                    <a:pt y="29659" x="29384"/>
                  </a:lnTo>
                  <a:lnTo>
                    <a:pt y="30480" x="28288"/>
                  </a:lnTo>
                  <a:lnTo>
                    <a:pt y="31410" x="27192"/>
                  </a:lnTo>
                  <a:lnTo>
                    <a:pt y="32285" x="26095"/>
                  </a:lnTo>
                  <a:lnTo>
                    <a:pt y="33216" x="25163"/>
                  </a:lnTo>
                  <a:lnTo>
                    <a:pt y="34201" x="24286"/>
                  </a:lnTo>
                  <a:lnTo>
                    <a:pt y="35240" x="23299"/>
                  </a:lnTo>
                  <a:lnTo>
                    <a:pt y="36280" x="22477"/>
                  </a:lnTo>
                  <a:lnTo>
                    <a:pt y="37320" x="21655"/>
                  </a:lnTo>
                  <a:lnTo>
                    <a:pt y="38250" x="20942"/>
                  </a:lnTo>
                  <a:lnTo>
                    <a:pt y="39508" x="20175"/>
                  </a:lnTo>
                  <a:lnTo>
                    <a:pt y="40658" x="19462"/>
                  </a:lnTo>
                  <a:lnTo>
                    <a:pt y="41533" x="19078"/>
                  </a:lnTo>
                  <a:lnTo>
                    <a:pt y="42409" x="18585"/>
                  </a:lnTo>
                  <a:close/>
                </a:path>
              </a:pathLst>
            </a:custGeom>
            <a:solidFill>
              <a:srgbClr val="00FFFF"/>
            </a:solidFill>
            <a:ln w="10975" cap="rnd">
              <a:solidFill>
                <a:srgbClr val="000000"/>
              </a:solidFill>
              <a:prstDash val="solid"/>
              <a:round/>
              <a:headEnd w="med" len="med" type="none"/>
              <a:tailEnd w="med" len="med" type="none"/>
            </a:ln>
          </p:spPr>
          <p:txBody>
            <a:bodyPr bIns="91425" rIns="91425" lIns="91425" tIns="91425" anchor="ctr" anchorCtr="0">
              <a:noAutofit/>
            </a:bodyPr>
            <a:lstStyle/>
            <a:p>
              <a:pPr>
                <a:spcBef>
                  <a:spcPts val="0"/>
                </a:spcBef>
                <a:buNone/>
              </a:pPr>
              <a:r>
                <a:t/>
              </a:r>
              <a:endParaRPr/>
            </a:p>
          </p:txBody>
        </p:sp>
        <p:sp>
          <p:nvSpPr>
            <p:cNvPr id="430" name="Shape 430"/>
            <p:cNvSpPr/>
            <p:nvPr/>
          </p:nvSpPr>
          <p:spPr>
            <a:xfrm>
              <a:off y="823525" x="13700"/>
              <a:ext cy="1180625" cx="937450"/>
            </a:xfrm>
            <a:custGeom>
              <a:pathLst>
                <a:path w="37498" extrusionOk="0" h="47225">
                  <a:moveTo>
                    <a:pt y="19536" x="37497"/>
                  </a:moveTo>
                  <a:lnTo>
                    <a:pt y="15651" x="27959"/>
                  </a:lnTo>
                  <a:lnTo>
                    <a:pt y="16526" x="27575"/>
                  </a:lnTo>
                  <a:lnTo>
                    <a:pt y="17402" x="27356"/>
                  </a:lnTo>
                  <a:lnTo>
                    <a:pt y="18332" x="27082"/>
                  </a:lnTo>
                  <a:lnTo>
                    <a:pt y="19317" x="26862"/>
                  </a:lnTo>
                  <a:lnTo>
                    <a:pt y="20576" x="26588"/>
                  </a:lnTo>
                  <a:lnTo>
                    <a:pt y="21615" x="26424"/>
                  </a:lnTo>
                  <a:lnTo>
                    <a:pt y="22764" x="26259"/>
                  </a:lnTo>
                  <a:lnTo>
                    <a:pt y="24023" x="26150"/>
                  </a:lnTo>
                  <a:lnTo>
                    <a:pt y="25336" x="26040"/>
                  </a:lnTo>
                  <a:lnTo>
                    <a:pt y="27689" x="26040"/>
                  </a:lnTo>
                  <a:lnTo>
                    <a:pt y="28893" x="26095"/>
                  </a:lnTo>
                  <a:lnTo>
                    <a:pt y="30042" x="26150"/>
                  </a:lnTo>
                  <a:lnTo>
                    <a:pt y="31191" x="26314"/>
                  </a:lnTo>
                  <a:lnTo>
                    <a:pt y="32340" x="26533"/>
                  </a:lnTo>
                  <a:lnTo>
                    <a:pt y="33435" x="26753"/>
                  </a:lnTo>
                  <a:lnTo>
                    <a:pt y="34748" x="27027"/>
                  </a:lnTo>
                  <a:lnTo>
                    <a:pt y="35952" x="27410"/>
                  </a:lnTo>
                  <a:lnTo>
                    <a:pt y="47224" x="9484"/>
                  </a:lnTo>
                  <a:lnTo>
                    <a:pt y="46075" x="9100"/>
                  </a:lnTo>
                  <a:lnTo>
                    <a:pt y="45090" x="8717"/>
                  </a:lnTo>
                  <a:lnTo>
                    <a:pt y="44160" x="8388"/>
                  </a:lnTo>
                  <a:lnTo>
                    <a:pt y="43120" x="8059"/>
                  </a:lnTo>
                  <a:lnTo>
                    <a:pt y="42245" x="7785"/>
                  </a:lnTo>
                  <a:lnTo>
                    <a:pt y="41260" x="7456"/>
                  </a:lnTo>
                  <a:lnTo>
                    <a:pt y="40330" x="7237"/>
                  </a:lnTo>
                  <a:lnTo>
                    <a:pt y="39454" x="7017"/>
                  </a:lnTo>
                  <a:lnTo>
                    <a:pt y="38524" x="6798"/>
                  </a:lnTo>
                  <a:lnTo>
                    <a:pt y="37429" x="6524"/>
                  </a:lnTo>
                  <a:lnTo>
                    <a:pt y="36280" x="6359"/>
                  </a:lnTo>
                  <a:lnTo>
                    <a:pt y="35241" x="6140"/>
                  </a:lnTo>
                  <a:lnTo>
                    <a:pt y="34201" x="5921"/>
                  </a:lnTo>
                  <a:lnTo>
                    <a:pt y="32997" x="5811"/>
                  </a:lnTo>
                  <a:lnTo>
                    <a:pt y="31848" x="5702"/>
                  </a:lnTo>
                  <a:lnTo>
                    <a:pt y="30535" x="5592"/>
                  </a:lnTo>
                  <a:lnTo>
                    <a:pt y="29276" x="5482"/>
                  </a:lnTo>
                  <a:lnTo>
                    <a:pt y="28017" x="5482"/>
                  </a:lnTo>
                  <a:lnTo>
                    <a:pt y="26704" x="5482"/>
                  </a:lnTo>
                  <a:lnTo>
                    <a:pt y="25063" x="5482"/>
                  </a:lnTo>
                  <a:lnTo>
                    <a:pt y="23585" x="5537"/>
                  </a:lnTo>
                  <a:lnTo>
                    <a:pt y="22600" x="5592"/>
                  </a:lnTo>
                  <a:lnTo>
                    <a:pt y="21396" x="5702"/>
                  </a:lnTo>
                  <a:lnTo>
                    <a:pt y="20247" x="5811"/>
                  </a:lnTo>
                  <a:lnTo>
                    <a:pt y="18879" x="5976"/>
                  </a:lnTo>
                  <a:lnTo>
                    <a:pt y="17675" x="6195"/>
                  </a:lnTo>
                  <a:lnTo>
                    <a:pt y="16581" x="6414"/>
                  </a:lnTo>
                  <a:lnTo>
                    <a:pt y="15213" x="6688"/>
                  </a:lnTo>
                  <a:lnTo>
                    <a:pt y="14119" x="6962"/>
                  </a:lnTo>
                  <a:lnTo>
                    <a:pt y="12805" x="7237"/>
                  </a:lnTo>
                  <a:lnTo>
                    <a:pt y="11711" x="7565"/>
                  </a:lnTo>
                  <a:lnTo>
                    <a:pt y="10507" x="7949"/>
                  </a:lnTo>
                  <a:lnTo>
                    <a:pt y="9303" x="8333"/>
                  </a:lnTo>
                  <a:lnTo>
                    <a:pt y="7826" x="8881"/>
                  </a:lnTo>
                  <a:lnTo>
                    <a:pt y="4105" x="0"/>
                  </a:lnTo>
                  <a:lnTo>
                    <a:pt y="1" x="23354"/>
                  </a:lnTo>
                  <a:close/>
                </a:path>
              </a:pathLst>
            </a:custGeom>
            <a:solidFill>
              <a:srgbClr val="008000"/>
            </a:solidFill>
            <a:ln w="10975" cap="rnd">
              <a:solidFill>
                <a:srgbClr val="000000"/>
              </a:solidFill>
              <a:prstDash val="solid"/>
              <a:round/>
              <a:headEnd w="med" len="med" type="none"/>
              <a:tailEnd w="med" len="med" type="none"/>
            </a:ln>
          </p:spPr>
          <p:txBody>
            <a:bodyPr bIns="91425" rIns="91425" lIns="91425" tIns="91425" anchor="ctr" anchorCtr="0">
              <a:noAutofit/>
            </a:bodyPr>
            <a:lstStyle/>
            <a:p>
              <a:pPr>
                <a:spcBef>
                  <a:spcPts val="0"/>
                </a:spcBef>
                <a:buNone/>
              </a:pPr>
              <a:r>
                <a:t/>
              </a:r>
              <a:endParaRPr/>
            </a:p>
          </p:txBody>
        </p:sp>
        <p:sp>
          <p:nvSpPr>
            <p:cNvPr id="431" name="Shape 431"/>
            <p:cNvSpPr/>
            <p:nvPr/>
          </p:nvSpPr>
          <p:spPr>
            <a:xfrm>
              <a:off y="1677175" x="56175"/>
              <a:ext cy="1010975" cx="1064925"/>
            </a:xfrm>
            <a:custGeom>
              <a:pathLst>
                <a:path w="42597" extrusionOk="0" h="40439">
                  <a:moveTo>
                    <a:pt y="40439" x="33825"/>
                  </a:moveTo>
                  <a:lnTo>
                    <a:pt y="40001" x="32948"/>
                  </a:lnTo>
                  <a:lnTo>
                    <a:pt y="39618" x="32235"/>
                  </a:lnTo>
                  <a:lnTo>
                    <a:pt y="39235" x="31468"/>
                  </a:lnTo>
                  <a:lnTo>
                    <a:pt y="38852" x="30755"/>
                  </a:lnTo>
                  <a:lnTo>
                    <a:pt y="38414" x="29987"/>
                  </a:lnTo>
                  <a:lnTo>
                    <a:pt y="37976" x="29220"/>
                  </a:lnTo>
                  <a:lnTo>
                    <a:pt y="37484" x="28507"/>
                  </a:lnTo>
                  <a:lnTo>
                    <a:pt y="37046" x="27740"/>
                  </a:lnTo>
                  <a:lnTo>
                    <a:pt y="36444" x="26917"/>
                  </a:lnTo>
                  <a:lnTo>
                    <a:pt y="35842" x="25986"/>
                  </a:lnTo>
                  <a:lnTo>
                    <a:pt y="35295" x="25273"/>
                  </a:lnTo>
                  <a:lnTo>
                    <a:pt y="34693" x="24560"/>
                  </a:lnTo>
                  <a:lnTo>
                    <a:pt y="34091" x="23738"/>
                  </a:lnTo>
                  <a:lnTo>
                    <a:pt y="33434" x="22861"/>
                  </a:lnTo>
                  <a:lnTo>
                    <a:pt y="32778" x="22093"/>
                  </a:lnTo>
                  <a:lnTo>
                    <a:pt y="32066" x="21271"/>
                  </a:lnTo>
                  <a:lnTo>
                    <a:pt y="31464" x="20613"/>
                  </a:lnTo>
                  <a:lnTo>
                    <a:pt y="30589" x="19681"/>
                  </a:lnTo>
                  <a:lnTo>
                    <a:pt y="29877" x="18914"/>
                  </a:lnTo>
                  <a:lnTo>
                    <a:pt y="29166" x="18256"/>
                  </a:lnTo>
                  <a:lnTo>
                    <a:pt y="28345" x="17488"/>
                  </a:lnTo>
                  <a:lnTo>
                    <a:pt y="27743" x="16940"/>
                  </a:lnTo>
                  <a:lnTo>
                    <a:pt y="26977" x="16282"/>
                  </a:lnTo>
                  <a:lnTo>
                    <a:pt y="26211" x="15624"/>
                  </a:lnTo>
                  <a:lnTo>
                    <a:pt y="25281" x="14912"/>
                  </a:lnTo>
                  <a:lnTo>
                    <a:pt y="24515" x="14254"/>
                  </a:lnTo>
                  <a:lnTo>
                    <a:pt y="23639" x="13596"/>
                  </a:lnTo>
                  <a:lnTo>
                    <a:pt y="22600" x="12829"/>
                  </a:lnTo>
                  <a:lnTo>
                    <a:pt y="21669" x="12171"/>
                  </a:lnTo>
                  <a:lnTo>
                    <a:pt y="20630" x="11458"/>
                  </a:lnTo>
                  <a:lnTo>
                    <a:pt y="19590" x="10800"/>
                  </a:lnTo>
                  <a:lnTo>
                    <a:pt y="18496" x="10197"/>
                  </a:lnTo>
                  <a:lnTo>
                    <a:pt y="17347" x="9539"/>
                  </a:lnTo>
                  <a:lnTo>
                    <a:pt y="16362" x="9101"/>
                  </a:lnTo>
                  <a:lnTo>
                    <a:pt y="15431" x="8553"/>
                  </a:lnTo>
                  <a:lnTo>
                    <a:pt y="14392" x="8114"/>
                  </a:lnTo>
                  <a:lnTo>
                    <a:pt y="18222" x="1"/>
                  </a:lnTo>
                  <a:lnTo>
                    <a:pt y="0" x="13377"/>
                  </a:lnTo>
                  <a:lnTo>
                    <a:pt y="1970" x="36018"/>
                  </a:lnTo>
                  <a:lnTo>
                    <a:pt y="6019" x="26917"/>
                  </a:lnTo>
                  <a:lnTo>
                    <a:pt y="7169" x="27466"/>
                  </a:lnTo>
                  <a:lnTo>
                    <a:pt y="8372" x="28124"/>
                  </a:lnTo>
                  <a:lnTo>
                    <a:pt y="9686" x="28946"/>
                  </a:lnTo>
                  <a:lnTo>
                    <a:pt y="11108" x="29878"/>
                  </a:lnTo>
                  <a:lnTo>
                    <a:pt y="12203" x="30700"/>
                  </a:lnTo>
                  <a:lnTo>
                    <a:pt y="13297" x="31632"/>
                  </a:lnTo>
                  <a:lnTo>
                    <a:pt y="14392" x="32509"/>
                  </a:lnTo>
                  <a:lnTo>
                    <a:pt y="15322" x="33441"/>
                  </a:lnTo>
                  <a:lnTo>
                    <a:pt y="16197" x="34428"/>
                  </a:lnTo>
                  <a:lnTo>
                    <a:pt y="17182" x="35469"/>
                  </a:lnTo>
                  <a:lnTo>
                    <a:pt y="18003" x="36511"/>
                  </a:lnTo>
                  <a:lnTo>
                    <a:pt y="18824" x="37498"/>
                  </a:lnTo>
                  <a:lnTo>
                    <a:pt y="19535" x="38485"/>
                  </a:lnTo>
                  <a:lnTo>
                    <a:pt y="20301" x="39691"/>
                  </a:lnTo>
                  <a:lnTo>
                    <a:pt y="21013" x="40897"/>
                  </a:lnTo>
                  <a:lnTo>
                    <a:pt y="21396" x="41774"/>
                  </a:lnTo>
                  <a:lnTo>
                    <a:pt y="21834" x="42596"/>
                  </a:lnTo>
                  <a:close/>
                </a:path>
              </a:pathLst>
            </a:custGeom>
            <a:solidFill>
              <a:srgbClr val="FF00FF"/>
            </a:solidFill>
            <a:ln w="10975" cap="rnd">
              <a:solidFill>
                <a:srgbClr val="000000"/>
              </a:solidFill>
              <a:prstDash val="solid"/>
              <a:round/>
              <a:headEnd w="med" len="med" type="none"/>
              <a:tailEnd w="med" len="med" type="none"/>
            </a:ln>
          </p:spPr>
          <p:txBody>
            <a:bodyPr bIns="91425" rIns="91425" lIns="91425" tIns="91425" anchor="ctr" anchorCtr="0">
              <a:noAutofit/>
            </a:bodyPr>
            <a:lstStyle/>
            <a:p>
              <a:pPr>
                <a:spcBef>
                  <a:spcPts val="0"/>
                </a:spcBef>
                <a:buNone/>
              </a:pPr>
              <a:r>
                <a:t/>
              </a:r>
              <a:endParaRPr/>
            </a:p>
          </p:txBody>
        </p:sp>
        <p:sp>
          <p:nvSpPr>
            <p:cNvPr id="432" name="Shape 432"/>
            <p:cNvSpPr/>
            <p:nvPr/>
          </p:nvSpPr>
          <p:spPr>
            <a:xfrm>
              <a:off y="2030125" x="857925"/>
              <a:ext cy="923425" cx="1156750"/>
            </a:xfrm>
            <a:custGeom>
              <a:pathLst>
                <a:path w="46270" extrusionOk="0" h="36937">
                  <a:moveTo>
                    <a:pt y="0" x="18530"/>
                  </a:moveTo>
                  <a:lnTo>
                    <a:pt y="9521" x="14692"/>
                  </a:lnTo>
                  <a:lnTo>
                    <a:pt y="9904" x="15570"/>
                  </a:lnTo>
                  <a:lnTo>
                    <a:pt y="10123" x="16392"/>
                  </a:lnTo>
                  <a:lnTo>
                    <a:pt y="10397" x="17324"/>
                  </a:lnTo>
                  <a:lnTo>
                    <a:pt y="10670" x="18365"/>
                  </a:lnTo>
                  <a:lnTo>
                    <a:pt y="10889" x="19571"/>
                  </a:lnTo>
                  <a:lnTo>
                    <a:pt y="11054" x="20668"/>
                  </a:lnTo>
                  <a:lnTo>
                    <a:pt y="11218" x="21764"/>
                  </a:lnTo>
                  <a:lnTo>
                    <a:pt y="11382" x="23025"/>
                  </a:lnTo>
                  <a:lnTo>
                    <a:pt y="11491" x="24341"/>
                  </a:lnTo>
                  <a:lnTo>
                    <a:pt y="11491" x="26698"/>
                  </a:lnTo>
                  <a:lnTo>
                    <a:pt y="11437" x="27959"/>
                  </a:lnTo>
                  <a:lnTo>
                    <a:pt y="11327" x="29055"/>
                  </a:lnTo>
                  <a:lnTo>
                    <a:pt y="11163" x="30207"/>
                  </a:lnTo>
                  <a:lnTo>
                    <a:pt y="10944" x="31413"/>
                  </a:lnTo>
                  <a:lnTo>
                    <a:pt y="10780" x="32454"/>
                  </a:lnTo>
                  <a:lnTo>
                    <a:pt y="10452" x="33770"/>
                  </a:lnTo>
                  <a:lnTo>
                    <a:pt y="10069" x="34976"/>
                  </a:lnTo>
                  <a:lnTo>
                    <a:pt y="27907" x="46269"/>
                  </a:lnTo>
                  <a:lnTo>
                    <a:pt y="28345" x="45173"/>
                  </a:lnTo>
                  <a:lnTo>
                    <a:pt y="28728" x="44131"/>
                  </a:lnTo>
                  <a:lnTo>
                    <a:pt y="29057" x="43199"/>
                  </a:lnTo>
                  <a:lnTo>
                    <a:pt y="29385" x="42212"/>
                  </a:lnTo>
                  <a:lnTo>
                    <a:pt y="29658" x="41280"/>
                  </a:lnTo>
                  <a:lnTo>
                    <a:pt y="29987" x="40294"/>
                  </a:lnTo>
                  <a:lnTo>
                    <a:pt y="30206" x="39416"/>
                  </a:lnTo>
                  <a:lnTo>
                    <a:pt y="30425" x="38485"/>
                  </a:lnTo>
                  <a:lnTo>
                    <a:pt y="30643" x="37553"/>
                  </a:lnTo>
                  <a:lnTo>
                    <a:pt y="30917" x="36511"/>
                  </a:lnTo>
                  <a:lnTo>
                    <a:pt y="31081" x="35305"/>
                  </a:lnTo>
                  <a:lnTo>
                    <a:pt y="31300" x="34318"/>
                  </a:lnTo>
                  <a:lnTo>
                    <a:pt y="31519" x="33222"/>
                  </a:lnTo>
                  <a:lnTo>
                    <a:pt y="31683" x="32071"/>
                  </a:lnTo>
                  <a:lnTo>
                    <a:pt y="31793" x="30865"/>
                  </a:lnTo>
                  <a:lnTo>
                    <a:pt y="31847" x="29549"/>
                  </a:lnTo>
                  <a:lnTo>
                    <a:pt y="31957" x="28288"/>
                  </a:lnTo>
                  <a:lnTo>
                    <a:pt y="31957" x="27082"/>
                  </a:lnTo>
                  <a:lnTo>
                    <a:pt y="31957" x="25766"/>
                  </a:lnTo>
                  <a:lnTo>
                    <a:pt y="31957" x="24122"/>
                  </a:lnTo>
                  <a:lnTo>
                    <a:pt y="31902" x="22641"/>
                  </a:lnTo>
                  <a:lnTo>
                    <a:pt y="31847" x="21600"/>
                  </a:lnTo>
                  <a:lnTo>
                    <a:pt y="31793" x="20449"/>
                  </a:lnTo>
                  <a:lnTo>
                    <a:pt y="31683" x="19243"/>
                  </a:lnTo>
                  <a:lnTo>
                    <a:pt y="31464" x="17872"/>
                  </a:lnTo>
                  <a:lnTo>
                    <a:pt y="31245" x="16721"/>
                  </a:lnTo>
                  <a:lnTo>
                    <a:pt y="31081" x="15570"/>
                  </a:lnTo>
                  <a:lnTo>
                    <a:pt y="30753" x="14199"/>
                  </a:lnTo>
                  <a:lnTo>
                    <a:pt y="30479" x="13158"/>
                  </a:lnTo>
                  <a:lnTo>
                    <a:pt y="30206" x="11842"/>
                  </a:lnTo>
                  <a:lnTo>
                    <a:pt y="29877" x="10691"/>
                  </a:lnTo>
                  <a:lnTo>
                    <a:pt y="29549" x="9539"/>
                  </a:lnTo>
                  <a:lnTo>
                    <a:pt y="29111" x="8333"/>
                  </a:lnTo>
                  <a:lnTo>
                    <a:pt y="28564" x="6853"/>
                  </a:lnTo>
                  <a:lnTo>
                    <a:pt y="36936" x="3345"/>
                  </a:lnTo>
                  <a:lnTo>
                    <a:pt y="13242" x="1"/>
                  </a:lnTo>
                  <a:close/>
                </a:path>
              </a:pathLst>
            </a:custGeom>
            <a:solidFill>
              <a:srgbClr val="FFFF00"/>
            </a:solidFill>
            <a:ln w="10975" cap="rnd">
              <a:solidFill>
                <a:srgbClr val="000000"/>
              </a:solidFill>
              <a:prstDash val="solid"/>
              <a:round/>
              <a:headEnd w="med" len="med" type="none"/>
              <a:tailEnd w="med" len="med" type="none"/>
            </a:ln>
          </p:spPr>
          <p:txBody>
            <a:bodyPr bIns="91425" rIns="91425" lIns="91425" tIns="91425" anchor="ctr" anchorCtr="0">
              <a:noAutofit/>
            </a:bodyPr>
            <a:lstStyle/>
            <a:p>
              <a:pPr>
                <a:spcBef>
                  <a:spcPts val="0"/>
                </a:spcBef>
                <a:buNone/>
              </a:pPr>
              <a:r>
                <a:t/>
              </a:r>
              <a:endParaRPr/>
            </a:p>
          </p:txBody>
        </p:sp>
        <p:sp>
          <p:nvSpPr>
            <p:cNvPr id="433" name="Shape 433"/>
            <p:cNvSpPr/>
            <p:nvPr/>
          </p:nvSpPr>
          <p:spPr>
            <a:xfrm>
              <a:off y="1849525" x="1692575"/>
              <a:ext cy="1002775" cx="1004600"/>
            </a:xfrm>
            <a:custGeom>
              <a:pathLst>
                <a:path w="40184" extrusionOk="0" h="40111">
                  <a:moveTo>
                    <a:pt y="8811" x="40184"/>
                  </a:moveTo>
                  <a:lnTo>
                    <a:pt y="9686" x="39690"/>
                  </a:lnTo>
                  <a:lnTo>
                    <a:pt y="10398" x="39361"/>
                  </a:lnTo>
                  <a:lnTo>
                    <a:pt y="11164" x="38923"/>
                  </a:lnTo>
                  <a:lnTo>
                    <a:pt y="11875" x="38594"/>
                  </a:lnTo>
                  <a:lnTo>
                    <a:pt y="12641" x="38155"/>
                  </a:lnTo>
                  <a:lnTo>
                    <a:pt y="13407" x="37662"/>
                  </a:lnTo>
                  <a:lnTo>
                    <a:pt y="14119" x="37223"/>
                  </a:lnTo>
                  <a:lnTo>
                    <a:pt y="14885" x="36730"/>
                  </a:lnTo>
                  <a:lnTo>
                    <a:pt y="15706" x="36127"/>
                  </a:lnTo>
                  <a:lnTo>
                    <a:pt y="16581" x="35524"/>
                  </a:lnTo>
                  <a:lnTo>
                    <a:pt y="17293" x="35031"/>
                  </a:lnTo>
                  <a:lnTo>
                    <a:pt y="18004" x="34427"/>
                  </a:lnTo>
                  <a:lnTo>
                    <a:pt y="18879" x="33770"/>
                  </a:lnTo>
                  <a:lnTo>
                    <a:pt y="19755" x="33112"/>
                  </a:lnTo>
                  <a:lnTo>
                    <a:pt y="20521" x="32454"/>
                  </a:lnTo>
                  <a:lnTo>
                    <a:pt y="21342" x="31741"/>
                  </a:lnTo>
                  <a:lnTo>
                    <a:pt y="21999" x="31138"/>
                  </a:lnTo>
                  <a:lnTo>
                    <a:pt y="22929" x="30261"/>
                  </a:lnTo>
                  <a:lnTo>
                    <a:pt y="23695" x="29548"/>
                  </a:lnTo>
                  <a:lnTo>
                    <a:pt y="24351" x="28836"/>
                  </a:lnTo>
                  <a:lnTo>
                    <a:pt y="25118" x="28013"/>
                  </a:lnTo>
                  <a:lnTo>
                    <a:pt y="25665" x="27410"/>
                  </a:lnTo>
                  <a:lnTo>
                    <a:pt y="26321" x="26643"/>
                  </a:lnTo>
                  <a:lnTo>
                    <a:pt y="26978" x="25875"/>
                  </a:lnTo>
                  <a:lnTo>
                    <a:pt y="27689" x="24998"/>
                  </a:lnTo>
                  <a:lnTo>
                    <a:pt y="28291" x="24231"/>
                  </a:lnTo>
                  <a:lnTo>
                    <a:pt y="28948" x="23354"/>
                  </a:lnTo>
                  <a:lnTo>
                    <a:pt y="29714" x="22257"/>
                  </a:lnTo>
                  <a:lnTo>
                    <a:pt y="30371" x="21325"/>
                  </a:lnTo>
                  <a:lnTo>
                    <a:pt y="31082" x="20339"/>
                  </a:lnTo>
                  <a:lnTo>
                    <a:pt y="31793" x="19297"/>
                  </a:lnTo>
                  <a:lnTo>
                    <a:pt y="32395" x="18201"/>
                  </a:lnTo>
                  <a:lnTo>
                    <a:pt y="40111" x="23737"/>
                  </a:lnTo>
                  <a:lnTo>
                    <a:pt y="30207" x="1645"/>
                  </a:lnTo>
                  <a:lnTo>
                    <a:pt y="10617" x="0"/>
                  </a:lnTo>
                  <a:lnTo>
                    <a:pt y="16143" x="4605"/>
                  </a:lnTo>
                  <a:lnTo>
                    <a:pt y="15651" x="5647"/>
                  </a:lnTo>
                  <a:lnTo>
                    <a:pt y="15104" x="6688"/>
                  </a:lnTo>
                  <a:lnTo>
                    <a:pt y="14447" x="8059"/>
                  </a:lnTo>
                  <a:lnTo>
                    <a:pt y="13681" x="9375"/>
                  </a:lnTo>
                  <a:lnTo>
                    <a:pt y="12751" x="10745"/>
                  </a:lnTo>
                  <a:lnTo>
                    <a:pt y="11930" x="11896"/>
                  </a:lnTo>
                  <a:lnTo>
                    <a:pt y="11000" x="12993"/>
                  </a:lnTo>
                  <a:lnTo>
                    <a:pt y="10069" x="14089"/>
                  </a:lnTo>
                  <a:lnTo>
                    <a:pt y="9194" x="14966"/>
                  </a:lnTo>
                  <a:lnTo>
                    <a:pt y="8209" x="15898"/>
                  </a:lnTo>
                  <a:lnTo>
                    <a:pt y="7115" x="16885"/>
                  </a:lnTo>
                  <a:lnTo>
                    <a:pt y="6130" x="17707"/>
                  </a:lnTo>
                  <a:lnTo>
                    <a:pt y="5090" x="18530"/>
                  </a:lnTo>
                  <a:lnTo>
                    <a:pt y="4160" x="19242"/>
                  </a:lnTo>
                  <a:lnTo>
                    <a:pt y="2901" x="20010"/>
                  </a:lnTo>
                  <a:lnTo>
                    <a:pt y="1752" x="20722"/>
                  </a:lnTo>
                  <a:lnTo>
                    <a:pt y="876" x="21106"/>
                  </a:lnTo>
                  <a:lnTo>
                    <a:pt y="1" x="21490"/>
                  </a:lnTo>
                  <a:close/>
                </a:path>
              </a:pathLst>
            </a:custGeom>
            <a:solidFill>
              <a:srgbClr val="008080"/>
            </a:solidFill>
            <a:ln w="10975" cap="rnd">
              <a:solidFill>
                <a:srgbClr val="000000"/>
              </a:solidFill>
              <a:prstDash val="solid"/>
              <a:round/>
              <a:headEnd w="med" len="med" type="none"/>
              <a:tailEnd w="med" len="med" type="none"/>
            </a:ln>
          </p:spPr>
          <p:txBody>
            <a:bodyPr bIns="91425" rIns="91425" lIns="91425" tIns="91425" anchor="ctr" anchorCtr="0">
              <a:noAutofit/>
            </a:bodyPr>
            <a:lstStyle/>
            <a:p>
              <a:pPr>
                <a:spcBef>
                  <a:spcPts val="0"/>
                </a:spcBef>
                <a:buNone/>
              </a:pPr>
              <a:r>
                <a:t/>
              </a:r>
              <a:endParaRPr/>
            </a:p>
          </p:txBody>
        </p:sp>
        <p:sp>
          <p:nvSpPr>
            <p:cNvPr id="434" name="Shape 434"/>
            <p:cNvSpPr/>
            <p:nvPr/>
          </p:nvSpPr>
          <p:spPr>
            <a:xfrm>
              <a:off y="953500" x="2028350"/>
              <a:ext cy="1166925" cx="926475"/>
            </a:xfrm>
            <a:custGeom>
              <a:pathLst>
                <a:path w="37059" extrusionOk="0" h="46677">
                  <a:moveTo>
                    <a:pt y="29659" x="0"/>
                  </a:moveTo>
                  <a:lnTo>
                    <a:pt y="33106" x="9210"/>
                  </a:lnTo>
                  <a:lnTo>
                    <a:pt y="31957" x="9703"/>
                  </a:lnTo>
                  <a:lnTo>
                    <a:pt y="30862" x="10087"/>
                  </a:lnTo>
                  <a:lnTo>
                    <a:pt y="29823" x="10361"/>
                  </a:lnTo>
                  <a:lnTo>
                    <a:pt y="28892" x="10635"/>
                  </a:lnTo>
                  <a:lnTo>
                    <a:pt y="27853" x="10910"/>
                  </a:lnTo>
                  <a:lnTo>
                    <a:pt y="26649" x="11129"/>
                  </a:lnTo>
                  <a:lnTo>
                    <a:pt y="25555" x="11293"/>
                  </a:lnTo>
                  <a:lnTo>
                    <a:pt y="24460" x="11458"/>
                  </a:lnTo>
                  <a:lnTo>
                    <a:pt y="23202" x="11622"/>
                  </a:lnTo>
                  <a:lnTo>
                    <a:pt y="21888" x="11677"/>
                  </a:lnTo>
                  <a:lnTo>
                    <a:pt y="19535" x="11677"/>
                  </a:lnTo>
                  <a:lnTo>
                    <a:pt y="18277" x="11622"/>
                  </a:lnTo>
                  <a:lnTo>
                    <a:pt y="17182" x="11567"/>
                  </a:lnTo>
                  <a:lnTo>
                    <a:pt y="16033" x="11403"/>
                  </a:lnTo>
                  <a:lnTo>
                    <a:pt y="14829" x="11184"/>
                  </a:lnTo>
                  <a:lnTo>
                    <a:pt y="13790" x="10964"/>
                  </a:lnTo>
                  <a:lnTo>
                    <a:pt y="12476" x="10690"/>
                  </a:lnTo>
                  <a:lnTo>
                    <a:pt y="11218" x="10306"/>
                  </a:lnTo>
                  <a:lnTo>
                    <a:pt y="0" x="28178"/>
                  </a:lnTo>
                  <a:lnTo>
                    <a:pt y="1095" x="28617"/>
                  </a:lnTo>
                  <a:lnTo>
                    <a:pt y="2134" x="29000"/>
                  </a:lnTo>
                  <a:lnTo>
                    <a:pt y="3064" x="29329"/>
                  </a:lnTo>
                  <a:lnTo>
                    <a:pt y="4049" x="29658"/>
                  </a:lnTo>
                  <a:lnTo>
                    <a:pt y="4980" x="29932"/>
                  </a:lnTo>
                  <a:lnTo>
                    <a:pt y="5965" x="30261"/>
                  </a:lnTo>
                  <a:lnTo>
                    <a:pt y="6840" x="30480"/>
                  </a:lnTo>
                  <a:lnTo>
                    <a:pt y="7770" x="30700"/>
                  </a:lnTo>
                  <a:lnTo>
                    <a:pt y="8701" x="30919"/>
                  </a:lnTo>
                  <a:lnTo>
                    <a:pt y="9740" x="31193"/>
                  </a:lnTo>
                  <a:lnTo>
                    <a:pt y="10944" x="31358"/>
                  </a:lnTo>
                  <a:lnTo>
                    <a:pt y="11929" x="31577"/>
                  </a:lnTo>
                  <a:lnTo>
                    <a:pt y="13024" x="31796"/>
                  </a:lnTo>
                  <a:lnTo>
                    <a:pt y="14173" x="31961"/>
                  </a:lnTo>
                  <a:lnTo>
                    <a:pt y="15377" x="32015"/>
                  </a:lnTo>
                  <a:lnTo>
                    <a:pt y="16690" x="32125"/>
                  </a:lnTo>
                  <a:lnTo>
                    <a:pt y="17948" x="32235"/>
                  </a:lnTo>
                  <a:lnTo>
                    <a:pt y="19152" x="32235"/>
                  </a:lnTo>
                  <a:lnTo>
                    <a:pt y="20466" x="32235"/>
                  </a:lnTo>
                  <a:lnTo>
                    <a:pt y="22107" x="32235"/>
                  </a:lnTo>
                  <a:lnTo>
                    <a:pt y="23585" x="32180"/>
                  </a:lnTo>
                  <a:lnTo>
                    <a:pt y="24624" x="32125"/>
                  </a:lnTo>
                  <a:lnTo>
                    <a:pt y="25773" x="32015"/>
                  </a:lnTo>
                  <a:lnTo>
                    <a:pt y="26977" x="31961"/>
                  </a:lnTo>
                  <a:lnTo>
                    <a:pt y="28345" x="31741"/>
                  </a:lnTo>
                  <a:lnTo>
                    <a:pt y="29494" x="31522"/>
                  </a:lnTo>
                  <a:lnTo>
                    <a:pt y="30643" x="31303"/>
                  </a:lnTo>
                  <a:lnTo>
                    <a:pt y="32012" x="31029"/>
                  </a:lnTo>
                  <a:lnTo>
                    <a:pt y="33051" x="30755"/>
                  </a:lnTo>
                  <a:lnTo>
                    <a:pt y="34364" x="30480"/>
                  </a:lnTo>
                  <a:lnTo>
                    <a:pt y="35514" x="30151"/>
                  </a:lnTo>
                  <a:lnTo>
                    <a:pt y="36663" x="29768"/>
                  </a:lnTo>
                  <a:lnTo>
                    <a:pt y="37867" x="29384"/>
                  </a:lnTo>
                  <a:lnTo>
                    <a:pt y="39344" x="28891"/>
                  </a:lnTo>
                  <a:lnTo>
                    <a:pt y="40821" x="28342"/>
                  </a:lnTo>
                  <a:lnTo>
                    <a:pt y="44378" x="37059"/>
                  </a:lnTo>
                  <a:lnTo>
                    <a:pt y="46677" x="15186"/>
                  </a:lnTo>
                  <a:close/>
                </a:path>
              </a:pathLst>
            </a:custGeom>
            <a:solidFill>
              <a:srgbClr val="0000FF"/>
            </a:solidFill>
            <a:ln w="10975" cap="rnd">
              <a:solidFill>
                <a:srgbClr val="000000"/>
              </a:solidFill>
              <a:prstDash val="solid"/>
              <a:round/>
              <a:headEnd w="med" len="med" type="none"/>
              <a:tailEnd w="med" len="med" type="none"/>
            </a:ln>
          </p:spPr>
          <p:txBody>
            <a:bodyPr bIns="91425" rIns="91425" lIns="91425" tIns="91425" anchor="ctr" anchorCtr="0">
              <a:noAutofit/>
            </a:bodyPr>
            <a:lstStyle/>
            <a:p>
              <a:pPr>
                <a:spcBef>
                  <a:spcPts val="0"/>
                </a:spcBef>
                <a:buNone/>
              </a:pPr>
              <a:r>
                <a:t/>
              </a:r>
              <a:endParaRPr/>
            </a:p>
          </p:txBody>
        </p:sp>
        <p:sp>
          <p:nvSpPr>
            <p:cNvPr id="435" name="Shape 435"/>
            <p:cNvSpPr/>
            <p:nvPr/>
          </p:nvSpPr>
          <p:spPr>
            <a:xfrm>
              <a:off y="276325" x="1858400"/>
              <a:ext cy="1030125" cx="1084100"/>
            </a:xfrm>
            <a:custGeom>
              <a:pathLst>
                <a:path w="43364" extrusionOk="0" h="41205">
                  <a:moveTo>
                    <a:pt y="1" x="8827"/>
                  </a:moveTo>
                  <a:lnTo>
                    <a:pt y="438" x="9704"/>
                  </a:lnTo>
                  <a:lnTo>
                    <a:pt y="821" x="10416"/>
                  </a:lnTo>
                  <a:lnTo>
                    <a:pt y="1204" x="11184"/>
                  </a:lnTo>
                  <a:lnTo>
                    <a:pt y="1587" x="11897"/>
                  </a:lnTo>
                  <a:lnTo>
                    <a:pt y="2025" x="12664"/>
                  </a:lnTo>
                  <a:lnTo>
                    <a:pt y="2518" x="13377"/>
                  </a:lnTo>
                  <a:lnTo>
                    <a:pt y="2955" x="14089"/>
                  </a:lnTo>
                  <a:lnTo>
                    <a:pt y="3393" x="14802"/>
                  </a:lnTo>
                  <a:lnTo>
                    <a:pt y="3995" x="15679"/>
                  </a:lnTo>
                  <a:lnTo>
                    <a:pt y="4652" x="16611"/>
                  </a:lnTo>
                  <a:lnTo>
                    <a:pt y="5144" x="17324"/>
                  </a:lnTo>
                  <a:lnTo>
                    <a:pt y="5746" x="18036"/>
                  </a:lnTo>
                  <a:lnTo>
                    <a:pt y="6348" x="18914"/>
                  </a:lnTo>
                  <a:lnTo>
                    <a:pt y="7005" x="19791"/>
                  </a:lnTo>
                  <a:lnTo>
                    <a:pt y="7661" x="20558"/>
                  </a:lnTo>
                  <a:lnTo>
                    <a:pt y="8373" x="21326"/>
                  </a:lnTo>
                  <a:lnTo>
                    <a:pt y="9029" x="22038"/>
                  </a:lnTo>
                  <a:lnTo>
                    <a:pt y="9850" x="22915"/>
                  </a:lnTo>
                  <a:lnTo>
                    <a:pt y="10562" x="23683"/>
                  </a:lnTo>
                  <a:lnTo>
                    <a:pt y="11273" x="24341"/>
                  </a:lnTo>
                  <a:lnTo>
                    <a:pt y="12094" x="25108"/>
                  </a:lnTo>
                  <a:lnTo>
                    <a:pt y="12696" x="25711"/>
                  </a:lnTo>
                  <a:lnTo>
                    <a:pt y="13462" x="26369"/>
                  </a:lnTo>
                  <a:lnTo>
                    <a:pt y="14228" x="27027"/>
                  </a:lnTo>
                  <a:lnTo>
                    <a:pt y="15158" x="27740"/>
                  </a:lnTo>
                  <a:lnTo>
                    <a:pt y="15924" x="28343"/>
                  </a:lnTo>
                  <a:lnTo>
                    <a:pt y="16800" x="29001"/>
                  </a:lnTo>
                  <a:lnTo>
                    <a:pt y="17839" x="29768"/>
                  </a:lnTo>
                  <a:lnTo>
                    <a:pt y="18770" x="30426"/>
                  </a:lnTo>
                  <a:lnTo>
                    <a:pt y="19809" x="31139"/>
                  </a:lnTo>
                  <a:lnTo>
                    <a:pt y="20849" x="31796"/>
                  </a:lnTo>
                  <a:lnTo>
                    <a:pt y="21943" x="32399"/>
                  </a:lnTo>
                  <a:lnTo>
                    <a:pt y="23093" x="33057"/>
                  </a:lnTo>
                  <a:lnTo>
                    <a:pt y="24077" x="33551"/>
                  </a:lnTo>
                  <a:lnTo>
                    <a:pt y="25008" x="34044"/>
                  </a:lnTo>
                  <a:lnTo>
                    <a:pt y="26102" x="34483"/>
                  </a:lnTo>
                  <a:lnTo>
                    <a:pt y="26868" x="34757"/>
                  </a:lnTo>
                  <a:lnTo>
                    <a:pt y="23476" x="43363"/>
                  </a:lnTo>
                  <a:lnTo>
                    <a:pt y="41205" x="29987"/>
                  </a:lnTo>
                  <a:lnTo>
                    <a:pt y="38305" x="6305"/>
                  </a:lnTo>
                  <a:lnTo>
                    <a:pt y="34529" x="15679"/>
                  </a:lnTo>
                  <a:lnTo>
                    <a:pt y="33270" x="15076"/>
                  </a:lnTo>
                  <a:lnTo>
                    <a:pt y="32067" x="14473"/>
                  </a:lnTo>
                  <a:lnTo>
                    <a:pt y="30753" x="13651"/>
                  </a:lnTo>
                  <a:lnTo>
                    <a:pt y="29385" x="12719"/>
                  </a:lnTo>
                  <a:lnTo>
                    <a:pt y="28236" x="11897"/>
                  </a:lnTo>
                  <a:lnTo>
                    <a:pt y="27142" x="11019"/>
                  </a:lnTo>
                  <a:lnTo>
                    <a:pt y="26047" x="10087"/>
                  </a:lnTo>
                  <a:lnTo>
                    <a:pt y="25117" x="9156"/>
                  </a:lnTo>
                  <a:lnTo>
                    <a:pt y="24242" x="8224"/>
                  </a:lnTo>
                  <a:lnTo>
                    <a:pt y="23257" x="7127"/>
                  </a:lnTo>
                  <a:lnTo>
                    <a:pt y="22436" x="6086"/>
                  </a:lnTo>
                  <a:lnTo>
                    <a:pt y="21615" x="5099"/>
                  </a:lnTo>
                  <a:lnTo>
                    <a:pt y="20904" x="4112"/>
                  </a:lnTo>
                  <a:lnTo>
                    <a:pt y="20138" x="2906"/>
                  </a:lnTo>
                  <a:lnTo>
                    <a:pt y="19426" x="1700"/>
                  </a:lnTo>
                  <a:lnTo>
                    <a:pt y="19043" x="878"/>
                  </a:lnTo>
                  <a:lnTo>
                    <a:pt y="18551" x="1"/>
                  </a:lnTo>
                  <a:close/>
                </a:path>
              </a:pathLst>
            </a:custGeom>
            <a:solidFill>
              <a:srgbClr val="00FF00"/>
            </a:solidFill>
            <a:ln w="10975" cap="rnd">
              <a:solidFill>
                <a:srgbClr val="000000"/>
              </a:solidFill>
              <a:prstDash val="solid"/>
              <a:round/>
              <a:headEnd w="med" len="med" type="none"/>
              <a:tailEnd w="med" len="med" type="none"/>
            </a:ln>
          </p:spPr>
          <p:txBody>
            <a:bodyPr bIns="91425" rIns="91425" lIns="91425" tIns="91425" anchor="ctr" anchorCtr="0">
              <a:noAutofit/>
            </a:bodyPr>
            <a:lstStyle/>
            <a:p>
              <a:pPr>
                <a:spcBef>
                  <a:spcPts val="0"/>
                </a:spcBef>
                <a:buNone/>
              </a:pPr>
              <a:r>
                <a:t/>
              </a:r>
              <a:endParaRPr/>
            </a:p>
          </p:txBody>
        </p:sp>
        <p:sp>
          <p:nvSpPr>
            <p:cNvPr id="436" name="Shape 436"/>
            <p:cNvSpPr/>
            <p:nvPr/>
          </p:nvSpPr>
          <p:spPr>
            <a:xfrm>
              <a:off y="13675" x="1099125"/>
              <a:ext cy="844075" cx="1048475"/>
            </a:xfrm>
            <a:custGeom>
              <a:pathLst>
                <a:path w="41939" extrusionOk="0" h="33763">
                  <a:moveTo>
                    <a:pt y="33763" x="22368"/>
                  </a:moveTo>
                  <a:lnTo>
                    <a:pt y="27196" x="25109"/>
                  </a:lnTo>
                  <a:lnTo>
                    <a:pt y="26923" x="24232"/>
                  </a:lnTo>
                  <a:lnTo>
                    <a:pt y="26704" x="23245"/>
                  </a:lnTo>
                  <a:lnTo>
                    <a:pt y="26430" x="21984"/>
                  </a:lnTo>
                  <a:lnTo>
                    <a:pt y="26266" x="20942"/>
                  </a:lnTo>
                  <a:lnTo>
                    <a:pt y="26102" x="19791"/>
                  </a:lnTo>
                  <a:lnTo>
                    <a:pt y="25992" x="18530"/>
                  </a:lnTo>
                  <a:lnTo>
                    <a:pt y="25883" x="17215"/>
                  </a:lnTo>
                  <a:lnTo>
                    <a:pt y="25883" x="14857"/>
                  </a:lnTo>
                  <a:lnTo>
                    <a:pt y="25938" x="13651"/>
                  </a:lnTo>
                  <a:lnTo>
                    <a:pt y="26047" x="12500"/>
                  </a:lnTo>
                  <a:lnTo>
                    <a:pt y="26157" x="11349"/>
                  </a:lnTo>
                  <a:lnTo>
                    <a:pt y="26375" x="10198"/>
                  </a:lnTo>
                  <a:lnTo>
                    <a:pt y="26594" x="9101"/>
                  </a:lnTo>
                  <a:lnTo>
                    <a:pt y="26868" x="7785"/>
                  </a:lnTo>
                  <a:lnTo>
                    <a:pt y="27251" x="6634"/>
                  </a:lnTo>
                  <a:lnTo>
                    <a:pt y="13352" x="9649"/>
                  </a:lnTo>
                  <a:lnTo>
                    <a:pt y="7825" x="1"/>
                  </a:lnTo>
                  <a:lnTo>
                    <a:pt y="7661" x="494"/>
                  </a:lnTo>
                  <a:lnTo>
                    <a:pt y="7333" x="1481"/>
                  </a:lnTo>
                  <a:lnTo>
                    <a:pt y="7114" x="2249"/>
                  </a:lnTo>
                  <a:lnTo>
                    <a:pt y="6840" x="3126"/>
                  </a:lnTo>
                  <a:lnTo>
                    <a:pt y="6621" x="4167"/>
                  </a:lnTo>
                  <a:lnTo>
                    <a:pt y="6402" x="5044"/>
                  </a:lnTo>
                  <a:lnTo>
                    <a:pt y="6129" x="6196"/>
                  </a:lnTo>
                  <a:lnTo>
                    <a:pt y="5965" x="7182"/>
                  </a:lnTo>
                  <a:lnTo>
                    <a:pt y="5801" x="8334"/>
                  </a:lnTo>
                  <a:lnTo>
                    <a:pt y="5636" x="9540"/>
                  </a:lnTo>
                  <a:lnTo>
                    <a:pt y="5527" x="10691"/>
                  </a:lnTo>
                  <a:lnTo>
                    <a:pt y="5472" x="12007"/>
                  </a:lnTo>
                  <a:lnTo>
                    <a:pt y="5363" x="13268"/>
                  </a:lnTo>
                  <a:lnTo>
                    <a:pt y="5363" x="14528"/>
                  </a:lnTo>
                  <a:lnTo>
                    <a:pt y="5363" x="15844"/>
                  </a:lnTo>
                  <a:lnTo>
                    <a:pt y="5363" x="17489"/>
                  </a:lnTo>
                  <a:lnTo>
                    <a:pt y="5418" x="18969"/>
                  </a:lnTo>
                  <a:lnTo>
                    <a:pt y="5472" x="19956"/>
                  </a:lnTo>
                  <a:lnTo>
                    <a:pt y="5582" x="21162"/>
                  </a:lnTo>
                  <a:lnTo>
                    <a:pt y="5691" x="22313"/>
                  </a:lnTo>
                  <a:lnTo>
                    <a:pt y="5855" x="23683"/>
                  </a:lnTo>
                  <a:lnTo>
                    <a:pt y="6074" x="24835"/>
                  </a:lnTo>
                  <a:lnTo>
                    <a:pt y="6293" x="25931"/>
                  </a:lnTo>
                  <a:lnTo>
                    <a:pt y="6567" x="27356"/>
                  </a:lnTo>
                  <a:lnTo>
                    <a:pt y="6840" x="28453"/>
                  </a:lnTo>
                  <a:lnTo>
                    <a:pt y="7169" x="29768"/>
                  </a:lnTo>
                  <a:lnTo>
                    <a:pt y="7442" x="30865"/>
                  </a:lnTo>
                  <a:lnTo>
                    <a:pt y="7825" x="32071"/>
                  </a:lnTo>
                  <a:lnTo>
                    <a:pt y="8208" x="33277"/>
                  </a:lnTo>
                  <a:lnTo>
                    <a:pt y="0" x="36840"/>
                  </a:lnTo>
                  <a:lnTo>
                    <a:pt y="22873" x="41939"/>
                  </a:lnTo>
                  <a:close/>
                </a:path>
              </a:pathLst>
            </a:custGeom>
            <a:solidFill>
              <a:srgbClr val="FF0000"/>
            </a:solidFill>
            <a:ln w="10975" cap="rnd">
              <a:solidFill>
                <a:srgbClr val="000000"/>
              </a:solidFill>
              <a:prstDash val="solid"/>
              <a:round/>
              <a:headEnd w="med" len="med" type="none"/>
              <a:tailEnd w="med" len="med" type="none"/>
            </a:ln>
          </p:spPr>
          <p:txBody>
            <a:bodyPr bIns="91425" rIns="91425" lIns="91425" tIns="91425" anchor="ctr" anchorCtr="0">
              <a:noAutofit/>
            </a:bodyPr>
            <a:lstStyle/>
            <a:p>
              <a:pPr>
                <a:spcBef>
                  <a:spcPts val="0"/>
                </a:spcBef>
                <a:buNone/>
              </a:pPr>
              <a:r>
                <a:t/>
              </a:r>
              <a:endParaRPr/>
            </a:p>
          </p:txBody>
        </p:sp>
      </p:grpSp>
      <p:sp>
        <p:nvSpPr>
          <p:cNvPr id="437" name="Shape 437"/>
          <p:cNvSpPr txBox="1"/>
          <p:nvPr>
            <p:ph idx="1" type="body"/>
          </p:nvPr>
        </p:nvSpPr>
        <p:spPr>
          <a:xfrm>
            <a:off y="2647950" x="0"/>
            <a:ext cy="2334899" cx="9144000"/>
          </a:xfrm>
          <a:prstGeom prst="rect">
            <a:avLst/>
          </a:prstGeom>
          <a:noFill/>
          <a:ln>
            <a:noFill/>
          </a:ln>
        </p:spPr>
        <p:txBody>
          <a:bodyPr bIns="44450" rIns="90475" lIns="90475" tIns="44450" anchor="t" anchorCtr="0">
            <a:noAutofit/>
          </a:bodyPr>
          <a:lstStyle/>
          <a:p>
            <a:pPr algn="ctr" rtl="0" lvl="0" marR="0" indent="-342900" marL="342900">
              <a:spcBef>
                <a:spcPts val="0"/>
              </a:spcBef>
              <a:spcAft>
                <a:spcPts val="0"/>
              </a:spcAft>
              <a:buClr>
                <a:schemeClr val="lt1"/>
              </a:buClr>
              <a:buSzPct val="25000"/>
              <a:buFont typeface="Times New Roman"/>
              <a:buNone/>
            </a:pPr>
            <a:r>
              <a:rPr strike="noStrike" u="none" b="1" cap="none" baseline="0" sz="1800" lang="en" i="0">
                <a:solidFill>
                  <a:schemeClr val="lt1"/>
                </a:solidFill>
                <a:latin typeface="Times New Roman"/>
                <a:ea typeface="Times New Roman"/>
                <a:cs typeface="Times New Roman"/>
                <a:sym typeface="Times New Roman"/>
              </a:rPr>
              <a:t>THE SOLUTION TO THE PROBLEM OF </a:t>
            </a:r>
          </a:p>
          <a:p>
            <a:pPr algn="ctr" rtl="0" lvl="0" marR="0" indent="-342900" marL="342900">
              <a:spcBef>
                <a:spcPts val="640"/>
              </a:spcBef>
              <a:spcAft>
                <a:spcPts val="0"/>
              </a:spcAft>
              <a:buClr>
                <a:schemeClr val="lt1"/>
              </a:buClr>
              <a:buSzPct val="25000"/>
              <a:buFont typeface="Times New Roman"/>
              <a:buNone/>
            </a:pPr>
            <a:r>
              <a:rPr strike="noStrike" u="none" b="1" cap="none" baseline="0" sz="1800" lang="en" i="0">
                <a:solidFill>
                  <a:schemeClr val="lt1"/>
                </a:solidFill>
                <a:latin typeface="Times New Roman"/>
                <a:ea typeface="Times New Roman"/>
                <a:cs typeface="Times New Roman"/>
                <a:sym typeface="Times New Roman"/>
              </a:rPr>
              <a:t>SUSPECTED UNAPPROVED PARTS IS:</a:t>
            </a:r>
          </a:p>
          <a:p>
            <a:pPr algn="ctr" rtl="0" lvl="0" marR="0" indent="-342900" marL="342900">
              <a:spcBef>
                <a:spcPts val="640"/>
              </a:spcBef>
              <a:spcAft>
                <a:spcPts val="0"/>
              </a:spcAft>
              <a:buClr>
                <a:srgbClr val="000000"/>
              </a:buClr>
              <a:buSzPct val="25000"/>
              <a:buFont typeface="Times New Roman"/>
              <a:buNone/>
            </a:pPr>
            <a:r>
              <a:rPr strike="noStrike" u="none" b="1" cap="none" baseline="0" sz="1800" lang="en" i="0">
                <a:solidFill>
                  <a:srgbClr val="000000"/>
                </a:solidFill>
                <a:latin typeface="Times New Roman"/>
                <a:ea typeface="Times New Roman"/>
                <a:cs typeface="Times New Roman"/>
                <a:sym typeface="Times New Roman"/>
              </a:rPr>
              <a:t> </a:t>
            </a:r>
            <a:r>
              <a:rPr strike="noStrike" u="none" b="1" cap="none" baseline="0" sz="1800" lang="en" i="0">
                <a:solidFill>
                  <a:srgbClr val="FFFF00"/>
                </a:solidFill>
                <a:latin typeface="Times New Roman"/>
                <a:ea typeface="Times New Roman"/>
                <a:cs typeface="Times New Roman"/>
                <a:sym typeface="Times New Roman"/>
              </a:rPr>
              <a:t>FOR EVERYONE TO WORK TOGETHER TO DETECT AND REMOVE THEM FROM THE </a:t>
            </a:r>
            <a:r>
              <a:rPr strike="noStrike" u="none" b="1" cap="none" baseline="0" sz="1800" lang="en" i="0">
                <a:solidFill>
                  <a:srgbClr val="FFFFFF"/>
                </a:solidFill>
                <a:latin typeface="Times New Roman"/>
                <a:ea typeface="Times New Roman"/>
                <a:cs typeface="Times New Roman"/>
                <a:sym typeface="Times New Roman"/>
              </a:rPr>
              <a:t>GLOBAL AVIATION SYSTEM</a:t>
            </a:r>
          </a:p>
          <a:p>
            <a:pPr algn="ctr" rtl="0" lvl="0" marR="0" indent="-342900" marL="342900">
              <a:spcBef>
                <a:spcPts val="480"/>
              </a:spcBef>
              <a:spcAft>
                <a:spcPts val="0"/>
              </a:spcAft>
              <a:buClr>
                <a:schemeClr val="lt2"/>
              </a:buClr>
              <a:buSzPct val="25000"/>
              <a:buFont typeface="Times New Roman"/>
              <a:buNone/>
            </a:pPr>
            <a:r>
              <a:rPr strike="noStrike" u="none" b="1" cap="none" baseline="0" sz="1800" lang="en" i="0">
                <a:solidFill>
                  <a:schemeClr val="lt2"/>
                </a:solidFill>
                <a:latin typeface="Times New Roman"/>
                <a:ea typeface="Times New Roman"/>
                <a:cs typeface="Times New Roman"/>
                <a:sym typeface="Times New Roman"/>
              </a:rPr>
              <a:t>MECHANICS, AUTHORIZED INSPECTORS, INDUSTRY, SUPPLIERS, DISTRIBUTORS, ASA, AFS, AIR, CAS, OIG, FBI, CUSTOMS, CAA’S, COAST GUARD, ETC.</a:t>
            </a:r>
            <a:r>
              <a:rPr strike="noStrike" u="none" b="1" cap="none" baseline="0" sz="1800" lang="en" i="0">
                <a:solidFill>
                  <a:srgbClr val="FFFF00"/>
                </a:solidFill>
                <a:latin typeface="Times New Roman"/>
                <a:ea typeface="Times New Roman"/>
                <a:cs typeface="Times New Roman"/>
                <a:sym typeface="Times New Roman"/>
              </a:rPr>
              <a:t>  		</a:t>
            </a:r>
            <a:r>
              <a:rPr strike="noStrike" u="none" b="1" cap="none" baseline="0" sz="2400" lang="en" i="0">
                <a:solidFill>
                  <a:srgbClr val="FFFF00"/>
                </a:solidFill>
                <a:latin typeface="Times New Roman"/>
                <a:ea typeface="Times New Roman"/>
                <a:cs typeface="Times New Roman"/>
                <a:sym typeface="Times New Roman"/>
              </a:rPr>
              <a:t>	</a:t>
            </a:r>
          </a:p>
        </p:txBody>
      </p:sp>
    </p:spTree>
  </p:cSld>
  <p:clrMapOvr>
    <a:masterClrMapping/>
  </p:clrMapOvr>
  <p:transition spd="slow">
    <p:cut/>
  </p:transition>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46" name="Shape 446"/>
        <p:cNvGrpSpPr/>
        <p:nvPr/>
      </p:nvGrpSpPr>
      <p:grpSpPr>
        <a:xfrm>
          <a:off y="0" x="0"/>
          <a:ext cy="0" cx="0"/>
          <a:chOff y="0" x="0"/>
          <a:chExt cy="0" cx="0"/>
        </a:xfrm>
      </p:grpSpPr>
      <p:sp>
        <p:nvSpPr>
          <p:cNvPr id="447" name="Shape 447"/>
          <p:cNvSpPr txBox="1"/>
          <p:nvPr>
            <p:ph type="title"/>
          </p:nvPr>
        </p:nvSpPr>
        <p:spPr>
          <a:xfrm>
            <a:off y="171450" x="685800"/>
            <a:ext cy="628649" cx="7924799"/>
          </a:xfrm>
          <a:prstGeom prst="rect">
            <a:avLst/>
          </a:prstGeom>
          <a:noFill/>
          <a:ln>
            <a:noFill/>
          </a:ln>
        </p:spPr>
        <p:txBody>
          <a:bodyPr bIns="45700" rIns="91425" lIns="91425" tIns="45700" anchor="ctr" anchorCtr="0">
            <a:noAutofit/>
          </a:bodyPr>
          <a:lstStyle/>
          <a:p>
            <a:pPr algn="ctr" rtl="0" lvl="0" marR="0" indent="0" marL="0">
              <a:spcBef>
                <a:spcPts val="0"/>
              </a:spcBef>
              <a:spcAft>
                <a:spcPts val="0"/>
              </a:spcAft>
              <a:buSzPct val="25000"/>
              <a:buNone/>
            </a:pPr>
            <a:r>
              <a:rPr strike="noStrike" u="none" b="0" cap="none" baseline="0" sz="4400" lang="en" i="0">
                <a:solidFill>
                  <a:schemeClr val="lt2"/>
                </a:solidFill>
                <a:latin typeface="Times New Roman"/>
                <a:ea typeface="Times New Roman"/>
                <a:cs typeface="Times New Roman"/>
                <a:sym typeface="Times New Roman"/>
              </a:rPr>
              <a:t>Set A Defense Against SUPs</a:t>
            </a:r>
          </a:p>
        </p:txBody>
      </p:sp>
      <p:sp>
        <p:nvSpPr>
          <p:cNvPr id="448" name="Shape 448"/>
          <p:cNvSpPr txBox="1"/>
          <p:nvPr>
            <p:ph idx="1" type="body"/>
          </p:nvPr>
        </p:nvSpPr>
        <p:spPr>
          <a:xfrm>
            <a:off y="1333500" x="431450"/>
            <a:ext cy="3162300" cx="8324400"/>
          </a:xfrm>
          <a:prstGeom prst="rect">
            <a:avLst/>
          </a:prstGeom>
          <a:noFill/>
          <a:ln>
            <a:noFill/>
          </a:ln>
        </p:spPr>
        <p:txBody>
          <a:bodyPr bIns="45700" rIns="91425" lIns="91425" tIns="45700" anchor="t" anchorCtr="0">
            <a:noAutofit/>
          </a:bodyPr>
          <a:lstStyle/>
          <a:p>
            <a:pPr algn="l" rtl="0" lvl="0" marR="0" indent="-342900" marL="342900">
              <a:spcBef>
                <a:spcPts val="0"/>
              </a:spcBef>
              <a:spcAft>
                <a:spcPts val="0"/>
              </a:spcAft>
              <a:buClr>
                <a:schemeClr val="lt1"/>
              </a:buClr>
              <a:buSzPct val="25000"/>
              <a:buFont typeface="Times New Roman"/>
              <a:buNone/>
            </a:pPr>
            <a:r>
              <a:rPr strike="noStrike" u="none" b="1" cap="none" baseline="0" sz="2800" lang="en" i="0">
                <a:solidFill>
                  <a:schemeClr val="lt1"/>
                </a:solidFill>
                <a:latin typeface="Times New Roman"/>
                <a:ea typeface="Times New Roman"/>
                <a:cs typeface="Times New Roman"/>
                <a:sym typeface="Times New Roman"/>
              </a:rPr>
              <a:t> </a:t>
            </a:r>
            <a:r>
              <a:rPr strike="noStrike" u="none" b="1" cap="none" baseline="0" sz="3200" lang="en" i="0">
                <a:solidFill>
                  <a:schemeClr val="lt2"/>
                </a:solidFill>
                <a:latin typeface="Times New Roman"/>
                <a:ea typeface="Times New Roman"/>
                <a:cs typeface="Times New Roman"/>
                <a:sym typeface="Times New Roman"/>
              </a:rPr>
              <a:t>We must all work together:</a:t>
            </a:r>
          </a:p>
          <a:p>
            <a:pPr algn="l" rtl="0" lvl="0" marR="0" indent="-342900" marL="342900">
              <a:spcBef>
                <a:spcPts val="640"/>
              </a:spcBef>
              <a:spcAft>
                <a:spcPts val="0"/>
              </a:spcAft>
              <a:buClr>
                <a:schemeClr val="lt1"/>
              </a:buClr>
              <a:buSzPct val="25000"/>
              <a:buFont typeface="Times New Roman"/>
              <a:buNone/>
            </a:pPr>
            <a:r>
              <a:rPr strike="noStrike" u="none" b="1" cap="none" baseline="0" sz="2800" lang="en" i="0">
                <a:solidFill>
                  <a:schemeClr val="lt1"/>
                </a:solidFill>
                <a:latin typeface="Times New Roman"/>
                <a:ea typeface="Times New Roman"/>
                <a:cs typeface="Times New Roman"/>
                <a:sym typeface="Times New Roman"/>
              </a:rPr>
              <a:t>   </a:t>
            </a:r>
            <a:r>
              <a:rPr strike="noStrike" u="none" b="1" cap="none" baseline="0" sz="3200" lang="en" i="0">
                <a:solidFill>
                  <a:schemeClr val="lt1"/>
                </a:solidFill>
                <a:latin typeface="Times New Roman"/>
                <a:ea typeface="Times New Roman"/>
                <a:cs typeface="Times New Roman"/>
                <a:sym typeface="Times New Roman"/>
              </a:rPr>
              <a:t>To promote the highest level of aviation safety by eliminating the potential safety risk posed by the entry of “unapproved parts” in the </a:t>
            </a:r>
            <a:r>
              <a:rPr strike="noStrike" u="none" b="1" cap="none" baseline="0" sz="3200" lang="en" i="0">
                <a:solidFill>
                  <a:srgbClr val="FFFF00"/>
                </a:solidFill>
                <a:latin typeface="Times New Roman"/>
                <a:ea typeface="Times New Roman"/>
                <a:cs typeface="Times New Roman"/>
                <a:sym typeface="Times New Roman"/>
              </a:rPr>
              <a:t>U.S. &amp; Global</a:t>
            </a:r>
            <a:r>
              <a:rPr strike="noStrike" u="none" b="1" cap="none" baseline="0" sz="3200" lang="en" i="0">
                <a:solidFill>
                  <a:schemeClr val="lt1"/>
                </a:solidFill>
                <a:latin typeface="Times New Roman"/>
                <a:ea typeface="Times New Roman"/>
                <a:cs typeface="Times New Roman"/>
                <a:sym typeface="Times New Roman"/>
              </a:rPr>
              <a:t> aviation community.</a:t>
            </a:r>
          </a:p>
        </p:txBody>
      </p:sp>
    </p:spTree>
  </p:cSld>
  <p:clrMapOvr>
    <a:masterClrMapping/>
  </p:clrMapOvr>
  <p:transition spd="slow">
    <p:cut/>
  </p:transition>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53" name="Shape 453"/>
        <p:cNvGrpSpPr/>
        <p:nvPr/>
      </p:nvGrpSpPr>
      <p:grpSpPr>
        <a:xfrm>
          <a:off y="0" x="0"/>
          <a:ext cy="0" cx="0"/>
          <a:chOff y="0" x="0"/>
          <a:chExt cy="0" cx="0"/>
        </a:xfrm>
      </p:grpSpPr>
      <p:sp>
        <p:nvSpPr>
          <p:cNvPr id="454" name="Shape 454"/>
          <p:cNvSpPr/>
          <p:nvPr/>
        </p:nvSpPr>
        <p:spPr>
          <a:xfrm>
            <a:off y="4686300" x="6553200"/>
            <a:ext cy="342899" cx="1904999"/>
          </a:xfrm>
          <a:prstGeom prst="rect">
            <a:avLst/>
          </a:prstGeom>
          <a:noFill/>
          <a:ln>
            <a:noFill/>
          </a:ln>
        </p:spPr>
        <p:txBody>
          <a:bodyPr bIns="44450" rIns="90475" lIns="90475" tIns="44450" anchor="ctr" anchorCtr="0">
            <a:noAutofit/>
          </a:bodyPr>
          <a:lstStyle/>
          <a:p>
            <a:pPr algn="r" rtl="0" lvl="0" marR="0" indent="0" marL="0">
              <a:spcBef>
                <a:spcPts val="0"/>
              </a:spcBef>
              <a:spcAft>
                <a:spcPts val="0"/>
              </a:spcAft>
              <a:buSzPct val="25000"/>
              <a:buNone/>
            </a:pPr>
            <a:r>
              <a:rPr strike="noStrike" u="none" b="0" cap="none" baseline="0" sz="1400" lang="en" i="0">
                <a:solidFill>
                  <a:schemeClr val="lt1"/>
                </a:solidFill>
                <a:latin typeface="Times New Roman"/>
                <a:ea typeface="Times New Roman"/>
                <a:cs typeface="Times New Roman"/>
                <a:sym typeface="Times New Roman"/>
              </a:rPr>
              <a:t>2</a:t>
            </a:r>
          </a:p>
        </p:txBody>
      </p:sp>
      <p:sp>
        <p:nvSpPr>
          <p:cNvPr id="455" name="Shape 455"/>
          <p:cNvSpPr/>
          <p:nvPr/>
        </p:nvSpPr>
        <p:spPr>
          <a:xfrm>
            <a:off y="4686300" x="3124200"/>
            <a:ext cy="342899" cx="2895600"/>
          </a:xfrm>
          <a:prstGeom prst="rect">
            <a:avLst/>
          </a:prstGeom>
          <a:noFill/>
          <a:ln>
            <a:noFill/>
          </a:ln>
        </p:spPr>
        <p:txBody>
          <a:bodyPr bIns="45700" rIns="91425" lIns="91425" tIns="45700" anchor="ctr" anchorCtr="0">
            <a:noAutofit/>
          </a:bodyPr>
          <a:lstStyle/>
          <a:p>
            <a:pPr>
              <a:spcBef>
                <a:spcPts val="0"/>
              </a:spcBef>
              <a:buNone/>
            </a:pPr>
            <a:r>
              <a:t/>
            </a:r>
            <a:endParaRPr/>
          </a:p>
        </p:txBody>
      </p:sp>
      <p:grpSp>
        <p:nvGrpSpPr>
          <p:cNvPr id="456" name="Shape 456"/>
          <p:cNvGrpSpPr/>
          <p:nvPr/>
        </p:nvGrpSpPr>
        <p:grpSpPr>
          <a:xfrm>
            <a:off y="1152525" x="-1031875"/>
            <a:ext cy="3993356" cx="10175874"/>
            <a:chOff y="968" x="-650"/>
            <a:chExt cy="3354" cx="6409"/>
          </a:xfrm>
        </p:grpSpPr>
        <p:sp>
          <p:nvSpPr>
            <p:cNvPr id="457" name="Shape 457"/>
            <p:cNvSpPr/>
            <p:nvPr/>
          </p:nvSpPr>
          <p:spPr>
            <a:xfrm>
              <a:off y="1706" x="2061"/>
              <a:ext cy="2612" cx="3698"/>
            </a:xfrm>
            <a:custGeom>
              <a:pathLst>
                <a:path w="3699" extrusionOk="0" h="2613">
                  <a:moveTo>
                    <a:pt y="2611" x="1523"/>
                  </a:moveTo>
                  <a:lnTo>
                    <a:pt y="2612" x="3698"/>
                  </a:lnTo>
                  <a:lnTo>
                    <a:pt y="2228" x="3698"/>
                  </a:lnTo>
                  <a:lnTo>
                    <a:pt y="0" x="0"/>
                  </a:lnTo>
                  <a:lnTo>
                    <a:pt y="118" x="160"/>
                  </a:lnTo>
                  <a:lnTo>
                    <a:pt y="219" x="292"/>
                  </a:lnTo>
                  <a:lnTo>
                    <a:pt y="347" x="441"/>
                  </a:lnTo>
                  <a:lnTo>
                    <a:pt y="482" x="585"/>
                  </a:lnTo>
                  <a:lnTo>
                    <a:pt y="711" x="796"/>
                  </a:lnTo>
                  <a:lnTo>
                    <a:pt y="955" x="983"/>
                  </a:lnTo>
                  <a:lnTo>
                    <a:pt y="1168" x="1119"/>
                  </a:lnTo>
                  <a:lnTo>
                    <a:pt y="1388" x="1238"/>
                  </a:lnTo>
                  <a:lnTo>
                    <a:pt y="1608" x="1331"/>
                  </a:lnTo>
                  <a:lnTo>
                    <a:pt y="1809" x="1400"/>
                  </a:lnTo>
                  <a:lnTo>
                    <a:pt y="1979" x="1447"/>
                  </a:lnTo>
                  <a:lnTo>
                    <a:pt y="2190" x="1490"/>
                  </a:lnTo>
                  <a:lnTo>
                    <a:pt y="2374" x="1511"/>
                  </a:lnTo>
                  <a:lnTo>
                    <a:pt y="2611" x="1523"/>
                  </a:lnTo>
                </a:path>
              </a:pathLst>
            </a:custGeom>
            <a:gradFill>
              <a:gsLst>
                <a:gs pos="0">
                  <a:srgbClr val="3061F4"/>
                </a:gs>
                <a:gs pos="100000">
                  <a:srgbClr val="3366FF"/>
                </a:gs>
              </a:gsLst>
              <a:lin ang="0" scaled="0"/>
            </a:gradFill>
            <a:ln>
              <a:noFill/>
            </a:ln>
          </p:spPr>
          <p:txBody>
            <a:bodyPr bIns="45700" rIns="91425" lIns="91425" tIns="45700" anchor="t" anchorCtr="0">
              <a:noAutofit/>
            </a:bodyPr>
            <a:lstStyle/>
            <a:p>
              <a:pPr>
                <a:spcBef>
                  <a:spcPts val="0"/>
                </a:spcBef>
                <a:buNone/>
              </a:pPr>
              <a:r>
                <a:t/>
              </a:r>
              <a:endParaRPr/>
            </a:p>
          </p:txBody>
        </p:sp>
        <p:sp>
          <p:nvSpPr>
            <p:cNvPr id="458" name="Shape 458"/>
            <p:cNvSpPr/>
            <p:nvPr/>
          </p:nvSpPr>
          <p:spPr>
            <a:xfrm>
              <a:off y="968" x="-650"/>
              <a:ext cy="3354" cx="4228"/>
            </a:xfrm>
            <a:custGeom>
              <a:pathLst>
                <a:path w="21600" extrusionOk="0" fill="none" h="21360">
                  <a:moveTo>
                    <a:pt y="0" x="3211"/>
                  </a:moveTo>
                  <a:cubicBezTo>
                    <a:pt y="1589" x="13782"/>
                    <a:pt y="10671" x="21600"/>
                    <a:pt y="21360" x="21600"/>
                  </a:cubicBezTo>
                </a:path>
                <a:path w="21600" extrusionOk="0" h="21360">
                  <a:moveTo>
                    <a:pt y="0" x="3211"/>
                  </a:moveTo>
                  <a:cubicBezTo>
                    <a:pt y="1589" x="13782"/>
                    <a:pt y="10671" x="21600"/>
                    <a:pt y="21360" x="21600"/>
                  </a:cubicBezTo>
                  <a:lnTo>
                    <a:pt y="21360" x="0"/>
                  </a:lnTo>
                  <a:close/>
                </a:path>
              </a:pathLst>
            </a:custGeom>
            <a:noFill/>
            <a:ln w="12700" cap="rnd">
              <a:solidFill>
                <a:schemeClr val="folHlink"/>
              </a:solidFill>
              <a:prstDash val="solid"/>
              <a:round/>
              <a:headEnd w="med" len="med" type="none"/>
              <a:tailEnd w="med" len="med" type="none"/>
            </a:ln>
          </p:spPr>
          <p:txBody>
            <a:bodyPr bIns="45700" rIns="91425" lIns="91425" tIns="45700" anchor="ctr" anchorCtr="0">
              <a:noAutofit/>
            </a:bodyPr>
            <a:lstStyle/>
            <a:p>
              <a:pPr>
                <a:spcBef>
                  <a:spcPts val="0"/>
                </a:spcBef>
                <a:buNone/>
              </a:pPr>
              <a:r>
                <a:t/>
              </a:r>
              <a:endParaRPr/>
            </a:p>
          </p:txBody>
        </p:sp>
      </p:grpSp>
      <p:sp>
        <p:nvSpPr>
          <p:cNvPr id="459" name="Shape 459"/>
          <p:cNvSpPr txBox="1"/>
          <p:nvPr>
            <p:ph type="ctrTitle"/>
          </p:nvPr>
        </p:nvSpPr>
        <p:spPr>
          <a:xfrm>
            <a:off y="-241950" x="0"/>
            <a:ext cy="1785000" cx="9066299"/>
          </a:xfrm>
          <a:prstGeom prst="rect">
            <a:avLst/>
          </a:prstGeom>
          <a:noFill/>
          <a:ln>
            <a:noFill/>
          </a:ln>
        </p:spPr>
        <p:txBody>
          <a:bodyPr bIns="44450" rIns="90475" lIns="90475" tIns="44450" anchor="b" anchorCtr="0">
            <a:noAutofit/>
          </a:bodyPr>
          <a:lstStyle/>
          <a:p>
            <a:pPr algn="ctr" rtl="0" lvl="0" marR="0" indent="0" marL="0">
              <a:spcBef>
                <a:spcPts val="0"/>
              </a:spcBef>
              <a:spcAft>
                <a:spcPts val="0"/>
              </a:spcAft>
              <a:buSzPct val="25000"/>
              <a:buNone/>
            </a:pPr>
            <a:r>
              <a:rPr strike="noStrike" u="none" b="1" cap="none" baseline="0" sz="4000" lang="en" i="0">
                <a:solidFill>
                  <a:srgbClr val="FFFFFF"/>
                </a:solidFill>
                <a:latin typeface="Times New Roman"/>
                <a:ea typeface="Times New Roman"/>
                <a:cs typeface="Times New Roman"/>
                <a:sym typeface="Times New Roman"/>
              </a:rPr>
              <a:t>DETECTION &amp; REMOVAL</a:t>
            </a:r>
            <a:br>
              <a:rPr strike="noStrike" u="none" b="1" cap="none" baseline="0" sz="4000" lang="en" i="0">
                <a:solidFill>
                  <a:srgbClr val="FFFFFF"/>
                </a:solidFill>
                <a:latin typeface="Times New Roman"/>
                <a:ea typeface="Times New Roman"/>
                <a:cs typeface="Times New Roman"/>
                <a:sym typeface="Times New Roman"/>
              </a:rPr>
            </a:br>
            <a:r>
              <a:rPr strike="noStrike" u="none" b="1" cap="none" baseline="0" sz="4000" lang="en" i="0">
                <a:solidFill>
                  <a:srgbClr val="FFFFFF"/>
                </a:solidFill>
                <a:latin typeface="Times New Roman"/>
                <a:ea typeface="Times New Roman"/>
                <a:cs typeface="Times New Roman"/>
                <a:sym typeface="Times New Roman"/>
              </a:rPr>
              <a:t>IS A TEAM  ACTIVITY</a:t>
            </a:r>
          </a:p>
        </p:txBody>
      </p:sp>
      <p:sp>
        <p:nvSpPr>
          <p:cNvPr id="460" name="Shape 460"/>
          <p:cNvSpPr txBox="1"/>
          <p:nvPr>
            <p:ph idx="1" type="subTitle"/>
          </p:nvPr>
        </p:nvSpPr>
        <p:spPr>
          <a:xfrm>
            <a:off y="2571750" x="685800"/>
            <a:ext cy="1314450" cx="6400799"/>
          </a:xfrm>
          <a:prstGeom prst="rect">
            <a:avLst/>
          </a:prstGeom>
          <a:noFill/>
          <a:ln>
            <a:noFill/>
          </a:ln>
        </p:spPr>
        <p:txBody>
          <a:bodyPr bIns="44450" rIns="90475" lIns="90475" tIns="44450" anchor="ctr" anchorCtr="0">
            <a:noAutofit/>
          </a:bodyPr>
          <a:lstStyle/>
          <a:p>
            <a:pPr>
              <a:spcBef>
                <a:spcPts val="0"/>
              </a:spcBef>
              <a:buNone/>
            </a:pPr>
            <a:r>
              <a:t/>
            </a:r>
            <a:endParaRPr/>
          </a:p>
        </p:txBody>
      </p:sp>
      <p:pic>
        <p:nvPicPr>
          <p:cNvPr id="461" name="Shape 461"/>
          <p:cNvPicPr preferRelativeResize="0"/>
          <p:nvPr/>
        </p:nvPicPr>
        <p:blipFill>
          <a:blip r:embed="rId4">
            <a:alphaModFix/>
          </a:blip>
          <a:stretch>
            <a:fillRect/>
          </a:stretch>
        </p:blipFill>
        <p:spPr>
          <a:xfrm>
            <a:off y="1771650" x="685800"/>
            <a:ext cy="3371850" cx="5657849"/>
          </a:xfrm>
          <a:prstGeom prst="rect">
            <a:avLst/>
          </a:prstGeom>
          <a:noFill/>
          <a:ln>
            <a:noFill/>
          </a:ln>
        </p:spPr>
      </p:pic>
    </p:spTree>
  </p:cSld>
  <p:clrMapOvr>
    <a:masterClrMapping/>
  </p:clrMapOvr>
  <p:transition spd="slow">
    <p:cut/>
  </p:transition>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70" name="Shape 470"/>
        <p:cNvGrpSpPr/>
        <p:nvPr/>
      </p:nvGrpSpPr>
      <p:grpSpPr>
        <a:xfrm>
          <a:off y="0" x="0"/>
          <a:ext cy="0" cx="0"/>
          <a:chOff y="0" x="0"/>
          <a:chExt cy="0" cx="0"/>
        </a:xfrm>
      </p:grpSpPr>
      <p:sp>
        <p:nvSpPr>
          <p:cNvPr id="471" name="Shape 471"/>
          <p:cNvSpPr txBox="1"/>
          <p:nvPr>
            <p:ph type="title"/>
          </p:nvPr>
        </p:nvSpPr>
        <p:spPr>
          <a:xfrm>
            <a:off y="-228600" x="685800"/>
            <a:ext cy="971550" cx="7772400"/>
          </a:xfrm>
          <a:prstGeom prst="rect">
            <a:avLst/>
          </a:prstGeom>
          <a:noFill/>
          <a:ln>
            <a:noFill/>
          </a:ln>
        </p:spPr>
        <p:txBody>
          <a:bodyPr bIns="45700" rIns="91425" lIns="91425" tIns="45700" anchor="ctr" anchorCtr="0">
            <a:noAutofit/>
          </a:bodyPr>
          <a:lstStyle/>
          <a:p>
            <a:pPr algn="ctr" rtl="0" lvl="0" marR="0" indent="0" marL="0">
              <a:spcBef>
                <a:spcPts val="0"/>
              </a:spcBef>
              <a:spcAft>
                <a:spcPts val="0"/>
              </a:spcAft>
              <a:buSzPct val="25000"/>
              <a:buNone/>
            </a:pPr>
            <a:r>
              <a:rPr strike="noStrike" u="none" b="1" cap="none" baseline="0" sz="4400" lang="en" i="0">
                <a:solidFill>
                  <a:srgbClr val="FFFF00"/>
                </a:solidFill>
                <a:latin typeface="Times New Roman"/>
                <a:ea typeface="Times New Roman"/>
                <a:cs typeface="Times New Roman"/>
                <a:sym typeface="Times New Roman"/>
              </a:rPr>
              <a:t>SO WHAT CAN YOU DO</a:t>
            </a:r>
          </a:p>
        </p:txBody>
      </p:sp>
      <p:sp>
        <p:nvSpPr>
          <p:cNvPr id="472" name="Shape 472"/>
          <p:cNvSpPr txBox="1"/>
          <p:nvPr>
            <p:ph idx="1" type="body"/>
          </p:nvPr>
        </p:nvSpPr>
        <p:spPr>
          <a:xfrm>
            <a:off y="857250" x="381000"/>
            <a:ext cy="4112100" cx="8231100"/>
          </a:xfrm>
          <a:prstGeom prst="rect">
            <a:avLst/>
          </a:prstGeom>
          <a:noFill/>
          <a:ln>
            <a:noFill/>
          </a:ln>
        </p:spPr>
        <p:txBody>
          <a:bodyPr bIns="45700" rIns="91425" lIns="91425" tIns="45700" anchor="t" anchorCtr="0">
            <a:noAutofit/>
          </a:bodyPr>
          <a:lstStyle/>
          <a:p>
            <a:pPr algn="l" rtl="0" lvl="0" marR="0" indent="-292100" marL="342900">
              <a:spcBef>
                <a:spcPts val="0"/>
              </a:spcBef>
              <a:spcAft>
                <a:spcPts val="0"/>
              </a:spcAft>
              <a:buClr>
                <a:schemeClr val="lt1"/>
              </a:buClr>
              <a:buSzPct val="100000"/>
              <a:buFont typeface="Times New Roman"/>
              <a:buChar char="•"/>
            </a:pPr>
            <a:r>
              <a:rPr strike="noStrike" u="none" b="1" cap="none" baseline="0" sz="2400" lang="en" i="0">
                <a:solidFill>
                  <a:schemeClr val="lt1"/>
                </a:solidFill>
                <a:latin typeface="Times New Roman"/>
                <a:ea typeface="Times New Roman"/>
                <a:cs typeface="Times New Roman"/>
                <a:sym typeface="Times New Roman"/>
              </a:rPr>
              <a:t>KNOW YOUR SUPPLIERS</a:t>
            </a:r>
          </a:p>
          <a:p>
            <a:pPr algn="l" rtl="0" lvl="0" marR="0" indent="-139700" marL="342900">
              <a:spcBef>
                <a:spcPts val="640"/>
              </a:spcBef>
              <a:spcAft>
                <a:spcPts val="0"/>
              </a:spcAft>
              <a:buClr>
                <a:schemeClr val="lt1"/>
              </a:buClr>
              <a:buFont typeface="Times New Roman"/>
              <a:buNone/>
            </a:pPr>
            <a:r>
              <a:t/>
            </a:r>
            <a:endParaRPr strike="noStrike" u="none" b="1" cap="none" baseline="0" sz="700" i="0">
              <a:solidFill>
                <a:schemeClr val="lt1"/>
              </a:solidFill>
              <a:latin typeface="Times New Roman"/>
              <a:ea typeface="Times New Roman"/>
              <a:cs typeface="Times New Roman"/>
              <a:sym typeface="Times New Roman"/>
            </a:endParaRPr>
          </a:p>
          <a:p>
            <a:pPr algn="l" rtl="0" lvl="0" marR="0" indent="-292100" marL="342900">
              <a:spcBef>
                <a:spcPts val="640"/>
              </a:spcBef>
              <a:spcAft>
                <a:spcPts val="0"/>
              </a:spcAft>
              <a:buClr>
                <a:schemeClr val="lt1"/>
              </a:buClr>
              <a:buSzPct val="100000"/>
              <a:buFont typeface="Times New Roman"/>
              <a:buChar char="•"/>
            </a:pPr>
            <a:r>
              <a:rPr strike="noStrike" u="none" b="1" cap="none" baseline="0" sz="2400" lang="en" i="0">
                <a:solidFill>
                  <a:schemeClr val="lt1"/>
                </a:solidFill>
                <a:latin typeface="Times New Roman"/>
                <a:ea typeface="Times New Roman"/>
                <a:cs typeface="Times New Roman"/>
                <a:sym typeface="Times New Roman"/>
              </a:rPr>
              <a:t>ESTABLISH SUPPLIER </a:t>
            </a:r>
            <a:r>
              <a:rPr b="1" sz="2400" lang="en"/>
              <a:t>SURVEILLANCE</a:t>
            </a:r>
          </a:p>
          <a:p>
            <a:pPr algn="l" rtl="0" lvl="0" marR="0" indent="-139700" marL="342900">
              <a:spcBef>
                <a:spcPts val="640"/>
              </a:spcBef>
              <a:spcAft>
                <a:spcPts val="0"/>
              </a:spcAft>
              <a:buClr>
                <a:schemeClr val="lt1"/>
              </a:buClr>
              <a:buFont typeface="Times New Roman"/>
              <a:buNone/>
            </a:pPr>
            <a:r>
              <a:t/>
            </a:r>
            <a:endParaRPr strike="noStrike" u="none" b="1" cap="none" baseline="0" sz="700" i="0">
              <a:solidFill>
                <a:schemeClr val="lt1"/>
              </a:solidFill>
              <a:latin typeface="Times New Roman"/>
              <a:ea typeface="Times New Roman"/>
              <a:cs typeface="Times New Roman"/>
              <a:sym typeface="Times New Roman"/>
            </a:endParaRPr>
          </a:p>
          <a:p>
            <a:pPr algn="l" rtl="0" lvl="0" marR="0" indent="-292100" marL="342900">
              <a:spcBef>
                <a:spcPts val="640"/>
              </a:spcBef>
              <a:spcAft>
                <a:spcPts val="0"/>
              </a:spcAft>
              <a:buClr>
                <a:schemeClr val="lt1"/>
              </a:buClr>
              <a:buSzPct val="100000"/>
              <a:buFont typeface="Times New Roman"/>
              <a:buChar char="•"/>
            </a:pPr>
            <a:r>
              <a:rPr strike="noStrike" u="none" b="1" cap="none" baseline="0" sz="2400" lang="en" i="0">
                <a:solidFill>
                  <a:schemeClr val="lt1"/>
                </a:solidFill>
                <a:latin typeface="Times New Roman"/>
                <a:ea typeface="Times New Roman"/>
                <a:cs typeface="Times New Roman"/>
                <a:sym typeface="Times New Roman"/>
              </a:rPr>
              <a:t>ENSURE YOUR SUPPLIERS: ARE RATED, HAVE PROCEDURES, QUALIFIED PEOPLE AND A QUALITY SYSTEM </a:t>
            </a:r>
          </a:p>
          <a:p>
            <a:pPr algn="l" rtl="0" lvl="0" marR="0" indent="-139700" marL="342900">
              <a:spcBef>
                <a:spcPts val="640"/>
              </a:spcBef>
              <a:spcAft>
                <a:spcPts val="0"/>
              </a:spcAft>
              <a:buClr>
                <a:schemeClr val="lt1"/>
              </a:buClr>
              <a:buFont typeface="Times New Roman"/>
              <a:buNone/>
            </a:pPr>
            <a:r>
              <a:t/>
            </a:r>
            <a:endParaRPr strike="noStrike" u="none" b="1" cap="none" baseline="0" sz="700" i="0">
              <a:solidFill>
                <a:schemeClr val="lt1"/>
              </a:solidFill>
              <a:latin typeface="Times New Roman"/>
              <a:ea typeface="Times New Roman"/>
              <a:cs typeface="Times New Roman"/>
              <a:sym typeface="Times New Roman"/>
            </a:endParaRPr>
          </a:p>
          <a:p>
            <a:pPr algn="l" rtl="0" lvl="0" marR="0" indent="-292100" marL="342900">
              <a:spcBef>
                <a:spcPts val="640"/>
              </a:spcBef>
              <a:spcAft>
                <a:spcPts val="0"/>
              </a:spcAft>
              <a:buClr>
                <a:schemeClr val="lt1"/>
              </a:buClr>
              <a:buSzPct val="100000"/>
              <a:buFont typeface="Times New Roman"/>
              <a:buChar char="•"/>
            </a:pPr>
            <a:r>
              <a:rPr strike="noStrike" u="none" b="1" cap="none" baseline="0" sz="2400" lang="en" i="0">
                <a:solidFill>
                  <a:schemeClr val="lt1"/>
                </a:solidFill>
                <a:latin typeface="Times New Roman"/>
                <a:ea typeface="Times New Roman"/>
                <a:cs typeface="Times New Roman"/>
                <a:sym typeface="Times New Roman"/>
              </a:rPr>
              <a:t>TRACK ACCEPTANCE DATA FOR REJECTS</a:t>
            </a:r>
          </a:p>
          <a:p>
            <a:pPr algn="l" rtl="0" lvl="0" marR="0" indent="-139700" marL="342900">
              <a:spcBef>
                <a:spcPts val="640"/>
              </a:spcBef>
              <a:spcAft>
                <a:spcPts val="0"/>
              </a:spcAft>
              <a:buClr>
                <a:schemeClr val="lt1"/>
              </a:buClr>
              <a:buFont typeface="Times New Roman"/>
              <a:buNone/>
            </a:pPr>
            <a:r>
              <a:t/>
            </a:r>
            <a:endParaRPr strike="noStrike" u="none" b="1" cap="none" baseline="0" sz="700" i="0">
              <a:solidFill>
                <a:schemeClr val="lt1"/>
              </a:solidFill>
              <a:latin typeface="Times New Roman"/>
              <a:ea typeface="Times New Roman"/>
              <a:cs typeface="Times New Roman"/>
              <a:sym typeface="Times New Roman"/>
            </a:endParaRPr>
          </a:p>
          <a:p>
            <a:pPr algn="l" rtl="0" lvl="0" marR="0" indent="-292100" marL="342900">
              <a:spcBef>
                <a:spcPts val="640"/>
              </a:spcBef>
              <a:spcAft>
                <a:spcPts val="0"/>
              </a:spcAft>
              <a:buClr>
                <a:schemeClr val="lt1"/>
              </a:buClr>
              <a:buSzPct val="100000"/>
              <a:buFont typeface="Times New Roman"/>
              <a:buChar char="•"/>
            </a:pPr>
            <a:r>
              <a:rPr strike="noStrike" u="none" b="1" cap="none" baseline="0" sz="2400" lang="en" i="0">
                <a:solidFill>
                  <a:schemeClr val="lt1"/>
                </a:solidFill>
                <a:latin typeface="Times New Roman"/>
                <a:ea typeface="Times New Roman"/>
                <a:cs typeface="Times New Roman"/>
                <a:sym typeface="Times New Roman"/>
              </a:rPr>
              <a:t>ENHANCE TRAINING FOR RECEIVING &amp; SUP AWARENESS</a:t>
            </a:r>
          </a:p>
        </p:txBody>
      </p:sp>
    </p:spTree>
  </p:cSld>
  <p:clrMapOvr>
    <a:masterClrMapping/>
  </p:clrMapOvr>
  <p:transition spd="slow">
    <p:cut/>
  </p:transition>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77" name="Shape 477"/>
        <p:cNvGrpSpPr/>
        <p:nvPr/>
      </p:nvGrpSpPr>
      <p:grpSpPr>
        <a:xfrm>
          <a:off y="0" x="0"/>
          <a:ext cy="0" cx="0"/>
          <a:chOff y="0" x="0"/>
          <a:chExt cy="0" cx="0"/>
        </a:xfrm>
      </p:grpSpPr>
      <p:sp>
        <p:nvSpPr>
          <p:cNvPr id="478" name="Shape 478"/>
          <p:cNvSpPr txBox="1"/>
          <p:nvPr>
            <p:ph type="title"/>
          </p:nvPr>
        </p:nvSpPr>
        <p:spPr>
          <a:xfrm>
            <a:off y="171450" x="685800"/>
            <a:ext cy="514349" cx="7772400"/>
          </a:xfrm>
          <a:prstGeom prst="rect">
            <a:avLst/>
          </a:prstGeom>
          <a:noFill/>
          <a:ln>
            <a:noFill/>
          </a:ln>
        </p:spPr>
        <p:txBody>
          <a:bodyPr bIns="45700" rIns="91425" lIns="91425" tIns="45700" anchor="ctr" anchorCtr="0">
            <a:noAutofit/>
          </a:bodyPr>
          <a:lstStyle/>
          <a:p>
            <a:pPr algn="ctr" rtl="0" lvl="0" marR="0" indent="0" marL="0">
              <a:spcBef>
                <a:spcPts val="0"/>
              </a:spcBef>
              <a:spcAft>
                <a:spcPts val="0"/>
              </a:spcAft>
              <a:buSzPct val="25000"/>
              <a:buNone/>
            </a:pPr>
            <a:r>
              <a:rPr strike="noStrike" u="none" b="1" cap="none" baseline="0" sz="4400" lang="en" i="0">
                <a:solidFill>
                  <a:srgbClr val="FFFF00"/>
                </a:solidFill>
                <a:latin typeface="Times New Roman"/>
                <a:ea typeface="Times New Roman"/>
                <a:cs typeface="Times New Roman"/>
                <a:sym typeface="Times New Roman"/>
              </a:rPr>
              <a:t>SO WHAT CAN YOU DO</a:t>
            </a:r>
          </a:p>
        </p:txBody>
      </p:sp>
      <p:sp>
        <p:nvSpPr>
          <p:cNvPr id="479" name="Shape 479"/>
          <p:cNvSpPr txBox="1"/>
          <p:nvPr>
            <p:ph idx="1" type="body"/>
          </p:nvPr>
        </p:nvSpPr>
        <p:spPr>
          <a:xfrm>
            <a:off y="1028700" x="0"/>
            <a:ext cy="3960899" cx="9144000"/>
          </a:xfrm>
          <a:prstGeom prst="rect">
            <a:avLst/>
          </a:prstGeom>
          <a:noFill/>
          <a:ln>
            <a:noFill/>
          </a:ln>
        </p:spPr>
        <p:txBody>
          <a:bodyPr bIns="45700" rIns="91425" lIns="91425" tIns="45700" anchor="t" anchorCtr="0">
            <a:noAutofit/>
          </a:bodyPr>
          <a:lstStyle/>
          <a:p>
            <a:pPr algn="l" rtl="0" lvl="0" marR="0" indent="-292100" marL="342900">
              <a:spcBef>
                <a:spcPts val="0"/>
              </a:spcBef>
              <a:spcAft>
                <a:spcPts val="0"/>
              </a:spcAft>
              <a:buClr>
                <a:schemeClr val="lt1"/>
              </a:buClr>
              <a:buSzPct val="100000"/>
              <a:buFont typeface="Times New Roman"/>
              <a:buChar char="•"/>
            </a:pPr>
            <a:r>
              <a:rPr strike="noStrike" u="none" b="1" cap="none" baseline="0" sz="2400" lang="en" i="0">
                <a:solidFill>
                  <a:schemeClr val="lt1"/>
                </a:solidFill>
                <a:latin typeface="Times New Roman"/>
                <a:ea typeface="Times New Roman"/>
                <a:cs typeface="Times New Roman"/>
                <a:sym typeface="Times New Roman"/>
              </a:rPr>
              <a:t>ENHANCE ORDERING &amp; RECEIVING INSPECTIONS AS A TEAM</a:t>
            </a:r>
          </a:p>
          <a:p>
            <a:pPr algn="l" rtl="0" lvl="0" marR="0" indent="-139700" marL="342900">
              <a:spcBef>
                <a:spcPts val="640"/>
              </a:spcBef>
              <a:spcAft>
                <a:spcPts val="0"/>
              </a:spcAft>
              <a:buClr>
                <a:schemeClr val="lt1"/>
              </a:buClr>
              <a:buFont typeface="Times New Roman"/>
              <a:buNone/>
            </a:pPr>
            <a:r>
              <a:t/>
            </a:r>
            <a:endParaRPr strike="noStrike" u="none" b="1" cap="none" baseline="0" sz="1400" i="0">
              <a:solidFill>
                <a:schemeClr val="lt1"/>
              </a:solidFill>
              <a:latin typeface="Times New Roman"/>
              <a:ea typeface="Times New Roman"/>
              <a:cs typeface="Times New Roman"/>
              <a:sym typeface="Times New Roman"/>
            </a:endParaRPr>
          </a:p>
          <a:p>
            <a:pPr algn="l" rtl="0" lvl="0" marR="0" indent="-292100" marL="342900">
              <a:spcBef>
                <a:spcPts val="640"/>
              </a:spcBef>
              <a:spcAft>
                <a:spcPts val="0"/>
              </a:spcAft>
              <a:buClr>
                <a:schemeClr val="lt1"/>
              </a:buClr>
              <a:buSzPct val="100000"/>
              <a:buFont typeface="Times New Roman"/>
              <a:buChar char="•"/>
            </a:pPr>
            <a:r>
              <a:rPr strike="noStrike" u="none" b="1" cap="none" baseline="0" sz="2400" lang="en" i="0">
                <a:solidFill>
                  <a:schemeClr val="lt1"/>
                </a:solidFill>
                <a:latin typeface="Times New Roman"/>
                <a:ea typeface="Times New Roman"/>
                <a:cs typeface="Times New Roman"/>
                <a:sym typeface="Times New Roman"/>
              </a:rPr>
              <a:t>INSPECT PARTS &amp; DOCUMENTS FOR AIRWORTHINESS</a:t>
            </a:r>
          </a:p>
          <a:p>
            <a:pPr algn="l" rtl="0" lvl="0" marR="0" indent="-139700" marL="342900">
              <a:spcBef>
                <a:spcPts val="640"/>
              </a:spcBef>
              <a:spcAft>
                <a:spcPts val="0"/>
              </a:spcAft>
              <a:buClr>
                <a:schemeClr val="lt1"/>
              </a:buClr>
              <a:buFont typeface="Times New Roman"/>
              <a:buNone/>
            </a:pPr>
            <a:r>
              <a:t/>
            </a:r>
            <a:endParaRPr strike="noStrike" u="none" b="1" cap="none" baseline="0" sz="1400" i="0">
              <a:solidFill>
                <a:schemeClr val="lt1"/>
              </a:solidFill>
              <a:latin typeface="Times New Roman"/>
              <a:ea typeface="Times New Roman"/>
              <a:cs typeface="Times New Roman"/>
              <a:sym typeface="Times New Roman"/>
            </a:endParaRPr>
          </a:p>
          <a:p>
            <a:pPr algn="l" rtl="0" lvl="0" marR="0" indent="-292100" marL="342900">
              <a:spcBef>
                <a:spcPts val="640"/>
              </a:spcBef>
              <a:spcAft>
                <a:spcPts val="0"/>
              </a:spcAft>
              <a:buClr>
                <a:schemeClr val="lt1"/>
              </a:buClr>
              <a:buSzPct val="100000"/>
              <a:buFont typeface="Times New Roman"/>
              <a:buChar char="•"/>
            </a:pPr>
            <a:r>
              <a:rPr strike="noStrike" u="none" b="1" cap="none" baseline="0" sz="2400" lang="en" i="0">
                <a:solidFill>
                  <a:schemeClr val="lt1"/>
                </a:solidFill>
                <a:latin typeface="Times New Roman"/>
                <a:ea typeface="Times New Roman"/>
                <a:cs typeface="Times New Roman"/>
                <a:sym typeface="Times New Roman"/>
              </a:rPr>
              <a:t>REQUEST COPIES OF WORK ORDERS FOR YOUR RECORDS</a:t>
            </a:r>
          </a:p>
          <a:p>
            <a:pPr algn="l" rtl="0" lvl="0" marR="0" indent="-139700" marL="342900">
              <a:spcBef>
                <a:spcPts val="640"/>
              </a:spcBef>
              <a:spcAft>
                <a:spcPts val="0"/>
              </a:spcAft>
              <a:buClr>
                <a:schemeClr val="lt1"/>
              </a:buClr>
              <a:buFont typeface="Times New Roman"/>
              <a:buNone/>
            </a:pPr>
            <a:r>
              <a:t/>
            </a:r>
            <a:endParaRPr strike="noStrike" u="none" b="1" cap="none" baseline="0" sz="1400" i="0">
              <a:solidFill>
                <a:schemeClr val="lt1"/>
              </a:solidFill>
              <a:latin typeface="Times New Roman"/>
              <a:ea typeface="Times New Roman"/>
              <a:cs typeface="Times New Roman"/>
              <a:sym typeface="Times New Roman"/>
            </a:endParaRPr>
          </a:p>
          <a:p>
            <a:pPr algn="l" rtl="0" lvl="0" marR="0" indent="-292100" marL="342900">
              <a:spcBef>
                <a:spcPts val="640"/>
              </a:spcBef>
              <a:spcAft>
                <a:spcPts val="0"/>
              </a:spcAft>
              <a:buClr>
                <a:schemeClr val="lt1"/>
              </a:buClr>
              <a:buSzPct val="100000"/>
              <a:buFont typeface="Times New Roman"/>
              <a:buChar char="•"/>
            </a:pPr>
            <a:r>
              <a:rPr strike="noStrike" u="none" b="1" cap="none" baseline="0" sz="2400" lang="en" i="0">
                <a:solidFill>
                  <a:schemeClr val="lt1"/>
                </a:solidFill>
                <a:latin typeface="Times New Roman"/>
                <a:ea typeface="Times New Roman"/>
                <a:cs typeface="Times New Roman"/>
                <a:sym typeface="Times New Roman"/>
              </a:rPr>
              <a:t>SEGRATE QUESTIONABLE PARTS &amp; MATERIALS</a:t>
            </a:r>
          </a:p>
          <a:p>
            <a:pPr algn="l" rtl="0" lvl="0" marR="0" indent="-139700" marL="342900">
              <a:spcBef>
                <a:spcPts val="640"/>
              </a:spcBef>
              <a:spcAft>
                <a:spcPts val="0"/>
              </a:spcAft>
              <a:buClr>
                <a:schemeClr val="lt1"/>
              </a:buClr>
              <a:buFont typeface="Times New Roman"/>
              <a:buNone/>
            </a:pPr>
            <a:r>
              <a:t/>
            </a:r>
            <a:endParaRPr strike="noStrike" u="none" b="1" cap="none" baseline="0" sz="1400" i="0">
              <a:solidFill>
                <a:schemeClr val="lt1"/>
              </a:solidFill>
              <a:latin typeface="Times New Roman"/>
              <a:ea typeface="Times New Roman"/>
              <a:cs typeface="Times New Roman"/>
              <a:sym typeface="Times New Roman"/>
            </a:endParaRPr>
          </a:p>
          <a:p>
            <a:pPr algn="l" rtl="0" lvl="0" marR="0" indent="-139700" marL="342900">
              <a:spcBef>
                <a:spcPts val="640"/>
              </a:spcBef>
              <a:spcAft>
                <a:spcPts val="0"/>
              </a:spcAft>
              <a:buClr>
                <a:schemeClr val="lt1"/>
              </a:buClr>
              <a:buFont typeface="Times New Roman"/>
              <a:buNone/>
            </a:pPr>
            <a:r>
              <a:t/>
            </a:r>
            <a:endParaRPr strike="noStrike" u="none" b="1" cap="none" baseline="0" sz="1400" i="0">
              <a:solidFill>
                <a:schemeClr val="lt1"/>
              </a:solidFill>
              <a:latin typeface="Times New Roman"/>
              <a:ea typeface="Times New Roman"/>
              <a:cs typeface="Times New Roman"/>
              <a:sym typeface="Times New Roman"/>
            </a:endParaRPr>
          </a:p>
        </p:txBody>
      </p:sp>
    </p:spTree>
  </p:cSld>
  <p:clrMapOvr>
    <a:masterClrMapping/>
  </p:clrMapOvr>
  <p:transition spd="slow">
    <p:cut/>
  </p:transition>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84" name="Shape 484"/>
        <p:cNvGrpSpPr/>
        <p:nvPr/>
      </p:nvGrpSpPr>
      <p:grpSpPr>
        <a:xfrm>
          <a:off y="0" x="0"/>
          <a:ext cy="0" cx="0"/>
          <a:chOff y="0" x="0"/>
          <a:chExt cy="0" cx="0"/>
        </a:xfrm>
      </p:grpSpPr>
      <p:sp>
        <p:nvSpPr>
          <p:cNvPr id="485" name="Shape 485"/>
          <p:cNvSpPr txBox="1"/>
          <p:nvPr>
            <p:ph type="title"/>
          </p:nvPr>
        </p:nvSpPr>
        <p:spPr>
          <a:xfrm>
            <a:off y="171450" x="685800"/>
            <a:ext cy="571500" cx="7772400"/>
          </a:xfrm>
          <a:prstGeom prst="rect">
            <a:avLst/>
          </a:prstGeom>
          <a:noFill/>
          <a:ln>
            <a:noFill/>
          </a:ln>
        </p:spPr>
        <p:txBody>
          <a:bodyPr bIns="45700" rIns="91425" lIns="91425" tIns="45700" anchor="ctr" anchorCtr="0">
            <a:noAutofit/>
          </a:bodyPr>
          <a:lstStyle/>
          <a:p>
            <a:pPr algn="ctr" rtl="0" lvl="0" marR="0" indent="0" marL="0">
              <a:spcBef>
                <a:spcPts val="0"/>
              </a:spcBef>
              <a:spcAft>
                <a:spcPts val="0"/>
              </a:spcAft>
              <a:buSzPct val="25000"/>
              <a:buNone/>
            </a:pPr>
            <a:r>
              <a:rPr strike="noStrike" u="none" b="1" cap="none" baseline="0" sz="4400" lang="en" i="0">
                <a:solidFill>
                  <a:schemeClr val="lt2"/>
                </a:solidFill>
                <a:latin typeface="Times New Roman"/>
                <a:ea typeface="Times New Roman"/>
                <a:cs typeface="Times New Roman"/>
                <a:sym typeface="Times New Roman"/>
              </a:rPr>
              <a:t>SO WHAT CAN YOU DO</a:t>
            </a:r>
          </a:p>
        </p:txBody>
      </p:sp>
      <p:sp>
        <p:nvSpPr>
          <p:cNvPr id="486" name="Shape 486"/>
          <p:cNvSpPr txBox="1"/>
          <p:nvPr>
            <p:ph idx="1" type="body"/>
          </p:nvPr>
        </p:nvSpPr>
        <p:spPr>
          <a:xfrm>
            <a:off y="1485900" x="228600"/>
            <a:ext cy="3086099" cx="8686800"/>
          </a:xfrm>
          <a:prstGeom prst="rect">
            <a:avLst/>
          </a:prstGeom>
          <a:noFill/>
          <a:ln>
            <a:noFill/>
          </a:ln>
        </p:spPr>
        <p:txBody>
          <a:bodyPr bIns="45700" rIns="91425" lIns="91425" tIns="45700" anchor="t" anchorCtr="0">
            <a:noAutofit/>
          </a:bodyPr>
          <a:lstStyle/>
          <a:p>
            <a:pPr algn="l" rtl="0" lvl="0" marR="0" indent="-342900" marL="342900">
              <a:spcBef>
                <a:spcPts val="0"/>
              </a:spcBef>
              <a:spcAft>
                <a:spcPts val="0"/>
              </a:spcAft>
              <a:buClr>
                <a:schemeClr val="lt1"/>
              </a:buClr>
              <a:buSzPct val="100000"/>
              <a:buFont typeface="Times New Roman"/>
              <a:buChar char="•"/>
            </a:pPr>
            <a:r>
              <a:rPr strike="noStrike" u="none" b="1" cap="none" baseline="0" sz="3200" lang="en" i="0">
                <a:solidFill>
                  <a:schemeClr val="lt1"/>
                </a:solidFill>
                <a:latin typeface="Times New Roman"/>
                <a:ea typeface="Times New Roman"/>
                <a:cs typeface="Times New Roman"/>
                <a:sym typeface="Times New Roman"/>
              </a:rPr>
              <a:t>MUTILATE YOUR UNSALVAGEABLE PARTS &amp; MATERIALS</a:t>
            </a:r>
          </a:p>
          <a:p>
            <a:pPr algn="l" rtl="0" lvl="0" marR="0" indent="-139700" marL="342900">
              <a:spcBef>
                <a:spcPts val="640"/>
              </a:spcBef>
              <a:spcAft>
                <a:spcPts val="0"/>
              </a:spcAft>
              <a:buClr>
                <a:schemeClr val="lt1"/>
              </a:buClr>
              <a:buFont typeface="Times New Roman"/>
              <a:buNone/>
            </a:pPr>
            <a:r>
              <a:t/>
            </a:r>
            <a:endParaRPr strike="noStrike" u="none" b="1" cap="none" baseline="0" sz="1400" i="0">
              <a:solidFill>
                <a:schemeClr val="lt1"/>
              </a:solidFill>
              <a:latin typeface="Times New Roman"/>
              <a:ea typeface="Times New Roman"/>
              <a:cs typeface="Times New Roman"/>
              <a:sym typeface="Times New Roman"/>
            </a:endParaRPr>
          </a:p>
          <a:p>
            <a:pPr algn="l" rtl="0" lvl="0" marR="0" indent="-342900" marL="342900">
              <a:spcBef>
                <a:spcPts val="640"/>
              </a:spcBef>
              <a:spcAft>
                <a:spcPts val="0"/>
              </a:spcAft>
              <a:buClr>
                <a:schemeClr val="lt1"/>
              </a:buClr>
              <a:buSzPct val="100000"/>
              <a:buFont typeface="Times New Roman"/>
              <a:buChar char="•"/>
            </a:pPr>
            <a:r>
              <a:rPr strike="noStrike" u="none" b="1" cap="none" baseline="0" sz="3200" lang="en" i="0">
                <a:solidFill>
                  <a:schemeClr val="lt1"/>
                </a:solidFill>
                <a:latin typeface="Times New Roman"/>
                <a:ea typeface="Times New Roman"/>
                <a:cs typeface="Times New Roman"/>
                <a:sym typeface="Times New Roman"/>
              </a:rPr>
              <a:t>REPORT SUPS TO THE FAA</a:t>
            </a:r>
          </a:p>
          <a:p>
            <a:pPr algn="l" rtl="0" lvl="0" marR="0" indent="-139700" marL="342900">
              <a:spcBef>
                <a:spcPts val="640"/>
              </a:spcBef>
              <a:spcAft>
                <a:spcPts val="0"/>
              </a:spcAft>
              <a:buClr>
                <a:schemeClr val="lt1"/>
              </a:buClr>
              <a:buFont typeface="Times New Roman"/>
              <a:buNone/>
            </a:pPr>
            <a:r>
              <a:t/>
            </a:r>
            <a:endParaRPr strike="noStrike" u="none" b="1" cap="none" baseline="0" sz="1800" i="0">
              <a:solidFill>
                <a:schemeClr val="lt1"/>
              </a:solidFill>
              <a:latin typeface="Times New Roman"/>
              <a:ea typeface="Times New Roman"/>
              <a:cs typeface="Times New Roman"/>
              <a:sym typeface="Times New Roman"/>
            </a:endParaRPr>
          </a:p>
          <a:p>
            <a:pPr algn="l" rtl="0" lvl="0" marR="0" indent="-342900" marL="342900">
              <a:spcBef>
                <a:spcPts val="640"/>
              </a:spcBef>
              <a:spcAft>
                <a:spcPts val="0"/>
              </a:spcAft>
              <a:buClr>
                <a:schemeClr val="lt1"/>
              </a:buClr>
              <a:buFont typeface="Times New Roman"/>
              <a:buNone/>
            </a:pPr>
            <a:r>
              <a:t/>
            </a:r>
            <a:endParaRPr strike="noStrike" u="none" b="0" cap="none" baseline="0" sz="1800" i="0">
              <a:solidFill>
                <a:schemeClr val="lt1"/>
              </a:solidFill>
              <a:latin typeface="Times New Roman"/>
              <a:ea typeface="Times New Roman"/>
              <a:cs typeface="Times New Roman"/>
              <a:sym typeface="Times New Roman"/>
            </a:endParaRPr>
          </a:p>
          <a:p>
            <a:pPr algn="l" rtl="0" lvl="0" marR="0" indent="-139700" marL="342900">
              <a:spcBef>
                <a:spcPts val="640"/>
              </a:spcBef>
              <a:spcAft>
                <a:spcPts val="0"/>
              </a:spcAft>
              <a:buClr>
                <a:schemeClr val="lt1"/>
              </a:buClr>
              <a:buFont typeface="Times New Roman"/>
              <a:buNone/>
            </a:pPr>
            <a:r>
              <a:t/>
            </a:r>
            <a:endParaRPr strike="noStrike" u="none" b="0" cap="none" baseline="0" sz="1800" i="0">
              <a:solidFill>
                <a:schemeClr val="lt1"/>
              </a:solidFill>
              <a:latin typeface="Times New Roman"/>
              <a:ea typeface="Times New Roman"/>
              <a:cs typeface="Times New Roman"/>
              <a:sym typeface="Times New Roman"/>
            </a:endParaRPr>
          </a:p>
        </p:txBody>
      </p:sp>
    </p:spTree>
  </p:cSld>
  <p:clrMapOvr>
    <a:masterClrMapping/>
  </p:clrMapOvr>
  <p:transition spd="slow">
    <p:cut/>
  </p:transition>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91" name="Shape 491"/>
        <p:cNvGrpSpPr/>
        <p:nvPr/>
      </p:nvGrpSpPr>
      <p:grpSpPr>
        <a:xfrm>
          <a:off y="0" x="0"/>
          <a:ext cy="0" cx="0"/>
          <a:chOff y="0" x="0"/>
          <a:chExt cy="0" cx="0"/>
        </a:xfrm>
      </p:grpSpPr>
      <p:sp>
        <p:nvSpPr>
          <p:cNvPr id="492" name="Shape 492"/>
          <p:cNvSpPr txBox="1"/>
          <p:nvPr>
            <p:ph type="title"/>
          </p:nvPr>
        </p:nvSpPr>
        <p:spPr>
          <a:xfrm>
            <a:off y="76200" x="381000"/>
            <a:ext cy="685799" cx="8381999"/>
          </a:xfrm>
          <a:prstGeom prst="rect">
            <a:avLst/>
          </a:prstGeom>
          <a:noFill/>
          <a:ln>
            <a:noFill/>
          </a:ln>
        </p:spPr>
        <p:txBody>
          <a:bodyPr bIns="45700" rIns="91425" lIns="91425" tIns="45700" anchor="ctr" anchorCtr="0">
            <a:noAutofit/>
          </a:bodyPr>
          <a:lstStyle/>
          <a:p>
            <a:pPr algn="ctr" rtl="0" lvl="0" marR="0" indent="0" marL="0">
              <a:spcBef>
                <a:spcPts val="0"/>
              </a:spcBef>
              <a:spcAft>
                <a:spcPts val="0"/>
              </a:spcAft>
              <a:buSzPct val="25000"/>
              <a:buNone/>
            </a:pPr>
            <a:r>
              <a:rPr strike="noStrike" u="none" b="0" cap="none" baseline="0" sz="4400" lang="en" i="0">
                <a:solidFill>
                  <a:schemeClr val="lt2"/>
                </a:solidFill>
                <a:latin typeface="Times New Roman"/>
                <a:ea typeface="Times New Roman"/>
                <a:cs typeface="Times New Roman"/>
                <a:sym typeface="Times New Roman"/>
              </a:rPr>
              <a:t>Who can help resolve the problem</a:t>
            </a:r>
          </a:p>
        </p:txBody>
      </p:sp>
      <p:sp>
        <p:nvSpPr>
          <p:cNvPr id="493" name="Shape 493"/>
          <p:cNvSpPr txBox="1"/>
          <p:nvPr>
            <p:ph idx="1" type="body"/>
          </p:nvPr>
        </p:nvSpPr>
        <p:spPr>
          <a:xfrm>
            <a:off y="895350" x="304800"/>
            <a:ext cy="4183800" cx="8534399"/>
          </a:xfrm>
          <a:prstGeom prst="rect">
            <a:avLst/>
          </a:prstGeom>
          <a:noFill/>
          <a:ln>
            <a:noFill/>
          </a:ln>
        </p:spPr>
        <p:txBody>
          <a:bodyPr bIns="45700" rIns="91425" lIns="91425" tIns="45700" anchor="t" anchorCtr="0">
            <a:noAutofit/>
          </a:bodyPr>
          <a:lstStyle/>
          <a:p>
            <a:pPr algn="l" rtl="0" lvl="0" marR="0" indent="-342900" marL="342900">
              <a:spcBef>
                <a:spcPts val="0"/>
              </a:spcBef>
              <a:spcAft>
                <a:spcPts val="0"/>
              </a:spcAft>
              <a:buClr>
                <a:schemeClr val="lt1"/>
              </a:buClr>
              <a:buSzPct val="100000"/>
              <a:buFont typeface="Times New Roman"/>
              <a:buChar char="•"/>
            </a:pPr>
            <a:r>
              <a:rPr strike="noStrike" u="none" b="0" cap="none" baseline="0" sz="3200" lang="en" i="0">
                <a:solidFill>
                  <a:schemeClr val="lt1"/>
                </a:solidFill>
                <a:latin typeface="Times New Roman"/>
                <a:ea typeface="Times New Roman"/>
                <a:cs typeface="Times New Roman"/>
                <a:sym typeface="Times New Roman"/>
              </a:rPr>
              <a:t>Everyone working together can resolve the problem of  UNSAFE parts in the aviation system.</a:t>
            </a:r>
          </a:p>
          <a:p>
            <a:pPr algn="l" rtl="0" lvl="0" marR="0" indent="-139700" marL="342900">
              <a:spcBef>
                <a:spcPts val="640"/>
              </a:spcBef>
              <a:spcAft>
                <a:spcPts val="0"/>
              </a:spcAft>
              <a:buClr>
                <a:schemeClr val="lt1"/>
              </a:buClr>
              <a:buFont typeface="Times New Roman"/>
              <a:buNone/>
            </a:pPr>
            <a:r>
              <a:t/>
            </a:r>
            <a:endParaRPr strike="noStrike" u="none" b="0" cap="none" baseline="0" sz="1000" i="0">
              <a:solidFill>
                <a:schemeClr val="lt1"/>
              </a:solidFill>
              <a:latin typeface="Times New Roman"/>
              <a:ea typeface="Times New Roman"/>
              <a:cs typeface="Times New Roman"/>
              <a:sym typeface="Times New Roman"/>
            </a:endParaRPr>
          </a:p>
          <a:p>
            <a:pPr algn="l" rtl="0" lvl="0" marR="0" indent="-342900" marL="342900">
              <a:spcBef>
                <a:spcPts val="640"/>
              </a:spcBef>
              <a:spcAft>
                <a:spcPts val="0"/>
              </a:spcAft>
              <a:buClr>
                <a:schemeClr val="lt1"/>
              </a:buClr>
              <a:buSzPct val="100000"/>
              <a:buFont typeface="Times New Roman"/>
              <a:buChar char="•"/>
            </a:pPr>
            <a:r>
              <a:rPr strike="noStrike" u="none" b="0" cap="none" baseline="0" sz="3200" lang="en" i="0">
                <a:solidFill>
                  <a:schemeClr val="lt1"/>
                </a:solidFill>
                <a:latin typeface="Times New Roman"/>
                <a:ea typeface="Times New Roman"/>
                <a:cs typeface="Times New Roman"/>
                <a:sym typeface="Times New Roman"/>
              </a:rPr>
              <a:t>What has the FAA done at this point?</a:t>
            </a:r>
          </a:p>
          <a:p>
            <a:pPr algn="l" rtl="0" lvl="0" marR="0" indent="-139700" marL="342900">
              <a:spcBef>
                <a:spcPts val="640"/>
              </a:spcBef>
              <a:spcAft>
                <a:spcPts val="0"/>
              </a:spcAft>
              <a:buClr>
                <a:schemeClr val="lt1"/>
              </a:buClr>
              <a:buFont typeface="Times New Roman"/>
              <a:buNone/>
            </a:pPr>
            <a:r>
              <a:t/>
            </a:r>
            <a:endParaRPr strike="noStrike" u="none" b="0" cap="none" baseline="0" sz="1000" i="0">
              <a:solidFill>
                <a:schemeClr val="lt1"/>
              </a:solidFill>
              <a:latin typeface="Times New Roman"/>
              <a:ea typeface="Times New Roman"/>
              <a:cs typeface="Times New Roman"/>
              <a:sym typeface="Times New Roman"/>
            </a:endParaRPr>
          </a:p>
          <a:p>
            <a:pPr algn="l" rtl="0" lvl="0" marR="0" indent="-342900" marL="342900">
              <a:spcBef>
                <a:spcPts val="640"/>
              </a:spcBef>
              <a:spcAft>
                <a:spcPts val="0"/>
              </a:spcAft>
              <a:buClr>
                <a:schemeClr val="lt1"/>
              </a:buClr>
              <a:buSzPct val="100000"/>
              <a:buFont typeface="Times New Roman"/>
              <a:buChar char="•"/>
            </a:pPr>
            <a:r>
              <a:rPr strike="noStrike" u="none" b="0" cap="none" baseline="0" sz="3200" lang="en" i="0">
                <a:solidFill>
                  <a:schemeClr val="lt1"/>
                </a:solidFill>
                <a:latin typeface="Times New Roman"/>
                <a:ea typeface="Times New Roman"/>
                <a:cs typeface="Times New Roman"/>
                <a:sym typeface="Times New Roman"/>
              </a:rPr>
              <a:t>We also have some help in the form of Law Enforcement Authorities and a NEW TOOL to help all of us fight back.</a:t>
            </a:r>
          </a:p>
        </p:txBody>
      </p:sp>
    </p:spTree>
  </p:cSld>
  <p:clrMapOvr>
    <a:masterClrMapping/>
  </p:clrMapOvr>
  <p:transition spd="slow">
    <p:cut/>
  </p:transition>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97" name="Shape 497"/>
        <p:cNvGrpSpPr/>
        <p:nvPr/>
      </p:nvGrpSpPr>
      <p:grpSpPr>
        <a:xfrm>
          <a:off y="0" x="0"/>
          <a:ext cy="0" cx="0"/>
          <a:chOff y="0" x="0"/>
          <a:chExt cy="0" cx="0"/>
        </a:xfrm>
      </p:grpSpPr>
      <p:sp>
        <p:nvSpPr>
          <p:cNvPr id="498" name="Shape 498"/>
          <p:cNvSpPr txBox="1"/>
          <p:nvPr>
            <p:ph type="title"/>
          </p:nvPr>
        </p:nvSpPr>
        <p:spPr>
          <a:xfrm>
            <a:off y="171450" x="685800"/>
            <a:ext cy="742949" cx="7772400"/>
          </a:xfrm>
          <a:prstGeom prst="rect">
            <a:avLst/>
          </a:prstGeom>
          <a:noFill/>
          <a:ln>
            <a:noFill/>
          </a:ln>
        </p:spPr>
        <p:txBody>
          <a:bodyPr bIns="45700" rIns="91425" lIns="91425" tIns="45700" anchor="ctr" anchorCtr="0">
            <a:noAutofit/>
          </a:bodyPr>
          <a:lstStyle/>
          <a:p>
            <a:pPr algn="ctr" rtl="0" lvl="0" marR="0" indent="0" marL="0">
              <a:spcBef>
                <a:spcPts val="0"/>
              </a:spcBef>
              <a:spcAft>
                <a:spcPts val="0"/>
              </a:spcAft>
              <a:buSzPct val="25000"/>
              <a:buNone/>
            </a:pPr>
            <a:r>
              <a:rPr strike="noStrike" u="none" b="1" cap="none" baseline="0" sz="4000" lang="en" i="0">
                <a:solidFill>
                  <a:schemeClr val="lt2"/>
                </a:solidFill>
                <a:latin typeface="Times New Roman"/>
                <a:ea typeface="Times New Roman"/>
                <a:cs typeface="Times New Roman"/>
                <a:sym typeface="Times New Roman"/>
              </a:rPr>
              <a:t>JOINT EFFORT</a:t>
            </a:r>
            <a:r>
              <a:rPr strike="noStrike" u="none" b="0" cap="none" baseline="0" sz="4400" lang="en" i="0">
                <a:solidFill>
                  <a:schemeClr val="lt2"/>
                </a:solidFill>
                <a:latin typeface="Times New Roman"/>
                <a:ea typeface="Times New Roman"/>
                <a:cs typeface="Times New Roman"/>
                <a:sym typeface="Times New Roman"/>
              </a:rPr>
              <a:t> </a:t>
            </a:r>
          </a:p>
        </p:txBody>
      </p:sp>
      <p:sp>
        <p:nvSpPr>
          <p:cNvPr id="499" name="Shape 499"/>
          <p:cNvSpPr txBox="1"/>
          <p:nvPr>
            <p:ph idx="1" type="body"/>
          </p:nvPr>
        </p:nvSpPr>
        <p:spPr>
          <a:xfrm>
            <a:off y="1143000" x="685800"/>
            <a:ext cy="3429000" cx="7772400"/>
          </a:xfrm>
          <a:prstGeom prst="rect">
            <a:avLst/>
          </a:prstGeom>
          <a:noFill/>
          <a:ln>
            <a:noFill/>
          </a:ln>
        </p:spPr>
        <p:txBody>
          <a:bodyPr bIns="45700" rIns="91425" lIns="91425" tIns="45700" anchor="t" anchorCtr="0">
            <a:noAutofit/>
          </a:bodyPr>
          <a:lstStyle/>
          <a:p>
            <a:pPr algn="l" rtl="0" lvl="0" marR="0" indent="-342900" marL="342900">
              <a:spcBef>
                <a:spcPts val="0"/>
              </a:spcBef>
              <a:spcAft>
                <a:spcPts val="0"/>
              </a:spcAft>
              <a:buClr>
                <a:schemeClr val="lt1"/>
              </a:buClr>
              <a:buSzPct val="100000"/>
              <a:buFont typeface="Times New Roman"/>
              <a:buChar char="•"/>
            </a:pPr>
            <a:r>
              <a:rPr strike="noStrike" u="none" b="1" cap="none" baseline="0" sz="3200" lang="en" i="0">
                <a:solidFill>
                  <a:schemeClr val="lt1"/>
                </a:solidFill>
                <a:latin typeface="Times New Roman"/>
                <a:ea typeface="Times New Roman"/>
                <a:cs typeface="Times New Roman"/>
                <a:sym typeface="Times New Roman"/>
              </a:rPr>
              <a:t>The FAA has made significant in-roads in addressing the unapproved parts issue with your help.  This effort, however, has not been unilateral.  Law enforcement agencies, as well as the aviation industry, have also been aggressively addressing unapproved parts sometimes resulting in frustration.</a:t>
            </a:r>
          </a:p>
        </p:txBody>
      </p:sp>
    </p:spTree>
  </p:cSld>
  <p:clrMapOvr>
    <a:masterClrMapping/>
  </p:clrMapOvr>
  <p:transition spd="slow">
    <p:cut/>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64" name="Shape 164"/>
        <p:cNvGrpSpPr/>
        <p:nvPr/>
      </p:nvGrpSpPr>
      <p:grpSpPr>
        <a:xfrm>
          <a:off y="0" x="0"/>
          <a:ext cy="0" cx="0"/>
          <a:chOff y="0" x="0"/>
          <a:chExt cy="0" cx="0"/>
        </a:xfrm>
      </p:grpSpPr>
      <p:sp>
        <p:nvSpPr>
          <p:cNvPr id="165" name="Shape 165"/>
          <p:cNvSpPr txBox="1"/>
          <p:nvPr>
            <p:ph type="ctrTitle"/>
          </p:nvPr>
        </p:nvSpPr>
        <p:spPr>
          <a:xfrm>
            <a:off y="0" x="0"/>
            <a:ext cy="914400" cx="9144000"/>
          </a:xfrm>
          <a:prstGeom prst="rect">
            <a:avLst/>
          </a:prstGeom>
          <a:noFill/>
          <a:ln>
            <a:noFill/>
          </a:ln>
        </p:spPr>
        <p:txBody>
          <a:bodyPr bIns="45700" rIns="91425" lIns="91425" tIns="45700" anchor="ctr" anchorCtr="0">
            <a:noAutofit/>
          </a:bodyPr>
          <a:lstStyle/>
          <a:p>
            <a:pPr algn="ctr" rtl="0" lvl="0" marR="0" indent="0" marL="0">
              <a:spcBef>
                <a:spcPts val="0"/>
              </a:spcBef>
              <a:spcAft>
                <a:spcPts val="0"/>
              </a:spcAft>
              <a:buSzPct val="25000"/>
              <a:buNone/>
            </a:pPr>
            <a:r>
              <a:rPr strike="noStrike" u="none" b="1" cap="none" baseline="0" sz="4000" lang="en" i="0">
                <a:solidFill>
                  <a:schemeClr val="lt2"/>
                </a:solidFill>
                <a:latin typeface="Times New Roman"/>
                <a:ea typeface="Times New Roman"/>
                <a:cs typeface="Times New Roman"/>
                <a:sym typeface="Times New Roman"/>
              </a:rPr>
              <a:t>WHAT IS AN “APPROVED PART?”</a:t>
            </a:r>
          </a:p>
        </p:txBody>
      </p:sp>
      <p:sp>
        <p:nvSpPr>
          <p:cNvPr id="166" name="Shape 166"/>
          <p:cNvSpPr txBox="1"/>
          <p:nvPr>
            <p:ph idx="1" type="subTitle"/>
          </p:nvPr>
        </p:nvSpPr>
        <p:spPr>
          <a:xfrm>
            <a:off y="857250" x="0"/>
            <a:ext cy="4553099" cx="9144000"/>
          </a:xfrm>
          <a:prstGeom prst="rect">
            <a:avLst/>
          </a:prstGeom>
          <a:noFill/>
          <a:ln>
            <a:noFill/>
          </a:ln>
        </p:spPr>
        <p:txBody>
          <a:bodyPr bIns="45700" rIns="91425" lIns="91425" tIns="45700" anchor="t" anchorCtr="0">
            <a:noAutofit/>
          </a:bodyPr>
          <a:lstStyle/>
          <a:p>
            <a:pPr algn="ctr" rtl="0" lvl="0" marR="0" indent="0" marL="0">
              <a:spcBef>
                <a:spcPts val="0"/>
              </a:spcBef>
              <a:spcAft>
                <a:spcPts val="0"/>
              </a:spcAft>
              <a:buClr>
                <a:schemeClr val="lt1"/>
              </a:buClr>
              <a:buSzPct val="25000"/>
              <a:buFont typeface="Times New Roman"/>
              <a:buNone/>
            </a:pPr>
            <a:r>
              <a:rPr strike="noStrike" u="none" b="0" cap="none" baseline="0" sz="4400" lang="en" i="0">
                <a:solidFill>
                  <a:schemeClr val="lt1"/>
                </a:solidFill>
                <a:latin typeface="Times New Roman"/>
                <a:ea typeface="Times New Roman"/>
                <a:cs typeface="Times New Roman"/>
                <a:sym typeface="Times New Roman"/>
              </a:rPr>
              <a:t>“Approved part” is a part that has been:</a:t>
            </a:r>
          </a:p>
          <a:p>
            <a:pPr algn="ctr" rtl="0" lvl="0" marR="0" indent="0" marL="0">
              <a:spcBef>
                <a:spcPts val="880"/>
              </a:spcBef>
              <a:spcAft>
                <a:spcPts val="0"/>
              </a:spcAft>
              <a:buClr>
                <a:srgbClr val="F5FB05"/>
              </a:buClr>
              <a:buSzPct val="25000"/>
              <a:buFont typeface="Times New Roman"/>
              <a:buNone/>
            </a:pPr>
            <a:r>
              <a:rPr strike="noStrike" u="none" b="1" cap="none" baseline="0" sz="4400" lang="en" i="0">
                <a:solidFill>
                  <a:srgbClr val="F5FB05"/>
                </a:solidFill>
                <a:latin typeface="Times New Roman"/>
                <a:ea typeface="Times New Roman"/>
                <a:cs typeface="Times New Roman"/>
                <a:sym typeface="Times New Roman"/>
              </a:rPr>
              <a:t>Properly Designed</a:t>
            </a:r>
          </a:p>
          <a:p>
            <a:pPr algn="ctr" rtl="0" lvl="0" marR="0" indent="0" marL="0">
              <a:spcBef>
                <a:spcPts val="880"/>
              </a:spcBef>
              <a:spcAft>
                <a:spcPts val="0"/>
              </a:spcAft>
              <a:buClr>
                <a:schemeClr val="folHlink"/>
              </a:buClr>
              <a:buSzPct val="25000"/>
              <a:buFont typeface="Times New Roman"/>
              <a:buNone/>
            </a:pPr>
            <a:r>
              <a:rPr strike="noStrike" u="none" b="1" cap="none" baseline="0" sz="4400" lang="en" i="0">
                <a:solidFill>
                  <a:schemeClr val="folHlink"/>
                </a:solidFill>
                <a:latin typeface="Times New Roman"/>
                <a:ea typeface="Times New Roman"/>
                <a:cs typeface="Times New Roman"/>
                <a:sym typeface="Times New Roman"/>
              </a:rPr>
              <a:t>Properly Produced</a:t>
            </a:r>
          </a:p>
          <a:p>
            <a:pPr algn="ctr" rtl="0" lvl="0" marR="0" indent="0" marL="0">
              <a:spcBef>
                <a:spcPts val="880"/>
              </a:spcBef>
              <a:spcAft>
                <a:spcPts val="0"/>
              </a:spcAft>
              <a:buClr>
                <a:schemeClr val="lt1"/>
              </a:buClr>
              <a:buSzPct val="25000"/>
              <a:buFont typeface="Times New Roman"/>
              <a:buNone/>
            </a:pPr>
            <a:r>
              <a:rPr strike="noStrike" u="none" b="1" cap="none" baseline="0" sz="4400" lang="en" i="0">
                <a:solidFill>
                  <a:schemeClr val="lt1"/>
                </a:solidFill>
                <a:latin typeface="Times New Roman"/>
                <a:ea typeface="Times New Roman"/>
                <a:cs typeface="Times New Roman"/>
                <a:sym typeface="Times New Roman"/>
              </a:rPr>
              <a:t>Properly Maintained</a:t>
            </a:r>
          </a:p>
          <a:p>
            <a:pPr algn="ctr" rtl="0" lvl="0" marR="0" indent="0" marL="0">
              <a:spcBef>
                <a:spcPts val="880"/>
              </a:spcBef>
              <a:spcAft>
                <a:spcPts val="0"/>
              </a:spcAft>
              <a:buClr>
                <a:srgbClr val="0C80F4"/>
              </a:buClr>
              <a:buSzPct val="25000"/>
              <a:buFont typeface="Times New Roman"/>
              <a:buNone/>
            </a:pPr>
            <a:r>
              <a:rPr strike="noStrike" u="none" b="1" cap="none" baseline="0" sz="4400" lang="en" i="0">
                <a:solidFill>
                  <a:srgbClr val="0C80F4"/>
                </a:solidFill>
                <a:latin typeface="Times New Roman"/>
                <a:ea typeface="Times New Roman"/>
                <a:cs typeface="Times New Roman"/>
                <a:sym typeface="Times New Roman"/>
              </a:rPr>
              <a:t>Properly Documented</a:t>
            </a:r>
          </a:p>
          <a:p>
            <a:pPr algn="ctr" rtl="0" lvl="0" marR="0" indent="0" marL="0">
              <a:spcBef>
                <a:spcPts val="640"/>
              </a:spcBef>
              <a:spcAft>
                <a:spcPts val="0"/>
              </a:spcAft>
              <a:buClr>
                <a:schemeClr val="lt1"/>
              </a:buClr>
              <a:buFont typeface="Times New Roman"/>
              <a:buNone/>
            </a:pPr>
            <a:r>
              <a:t/>
            </a:r>
            <a:endParaRPr strike="noStrike" u="none" b="0" cap="none" baseline="0" sz="3600" i="0">
              <a:solidFill>
                <a:schemeClr val="lt1"/>
              </a:solidFill>
              <a:latin typeface="Times New Roman"/>
              <a:ea typeface="Times New Roman"/>
              <a:cs typeface="Times New Roman"/>
              <a:sym typeface="Times New Roman"/>
            </a:endParaRPr>
          </a:p>
          <a:p>
            <a:pPr algn="l" rtl="0" lvl="0" marR="0" indent="0" marL="0">
              <a:spcBef>
                <a:spcPts val="400"/>
              </a:spcBef>
              <a:spcAft>
                <a:spcPts val="0"/>
              </a:spcAft>
              <a:buClr>
                <a:schemeClr val="lt1"/>
              </a:buClr>
              <a:buSzPct val="25000"/>
              <a:buFont typeface="Times New Roman"/>
              <a:buNone/>
            </a:pPr>
            <a:r>
              <a:rPr strike="noStrike" u="none" b="0" cap="none" baseline="0" sz="2000" lang="en" i="0">
                <a:solidFill>
                  <a:schemeClr val="lt1"/>
                </a:solidFill>
                <a:latin typeface="Times New Roman"/>
                <a:ea typeface="Times New Roman"/>
                <a:cs typeface="Times New Roman"/>
                <a:sym typeface="Times New Roman"/>
              </a:rPr>
              <a:t>Task Force Report 3-3</a:t>
            </a:r>
          </a:p>
        </p:txBody>
      </p:sp>
    </p:spTree>
  </p:cSld>
  <p:clrMapOvr>
    <a:masterClrMapping/>
  </p:clrMapOvr>
  <p:transition spd="slow">
    <p:cut/>
  </p:transition>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03" name="Shape 503"/>
        <p:cNvGrpSpPr/>
        <p:nvPr/>
      </p:nvGrpSpPr>
      <p:grpSpPr>
        <a:xfrm>
          <a:off y="0" x="0"/>
          <a:ext cy="0" cx="0"/>
          <a:chOff y="0" x="0"/>
          <a:chExt cy="0" cx="0"/>
        </a:xfrm>
      </p:grpSpPr>
      <p:sp>
        <p:nvSpPr>
          <p:cNvPr id="504" name="Shape 504"/>
          <p:cNvSpPr txBox="1"/>
          <p:nvPr>
            <p:ph type="title"/>
          </p:nvPr>
        </p:nvSpPr>
        <p:spPr>
          <a:xfrm>
            <a:off y="171450" x="685800"/>
            <a:ext cy="800099" cx="7772400"/>
          </a:xfrm>
          <a:prstGeom prst="rect">
            <a:avLst/>
          </a:prstGeom>
          <a:noFill/>
          <a:ln>
            <a:noFill/>
          </a:ln>
        </p:spPr>
        <p:txBody>
          <a:bodyPr bIns="45700" rIns="91425" lIns="91425" tIns="45700" anchor="ctr" anchorCtr="0">
            <a:noAutofit/>
          </a:bodyPr>
          <a:lstStyle/>
          <a:p>
            <a:pPr algn="ctr" rtl="0" lvl="0" marR="0" indent="0" marL="0">
              <a:spcBef>
                <a:spcPts val="0"/>
              </a:spcBef>
              <a:spcAft>
                <a:spcPts val="0"/>
              </a:spcAft>
              <a:buSzPct val="25000"/>
              <a:buNone/>
            </a:pPr>
            <a:r>
              <a:rPr strike="noStrike" u="none" b="1" cap="none" baseline="0" sz="4000" lang="en" i="0">
                <a:solidFill>
                  <a:schemeClr val="lt2"/>
                </a:solidFill>
                <a:latin typeface="Times New Roman"/>
                <a:ea typeface="Times New Roman"/>
                <a:cs typeface="Times New Roman"/>
                <a:sym typeface="Times New Roman"/>
              </a:rPr>
              <a:t>LAW ENFORCEMENT</a:t>
            </a:r>
          </a:p>
        </p:txBody>
      </p:sp>
      <p:sp>
        <p:nvSpPr>
          <p:cNvPr id="505" name="Shape 505"/>
          <p:cNvSpPr txBox="1"/>
          <p:nvPr>
            <p:ph idx="1" type="body"/>
          </p:nvPr>
        </p:nvSpPr>
        <p:spPr>
          <a:xfrm>
            <a:off y="1143000" x="685800"/>
            <a:ext cy="3893999" cx="7772400"/>
          </a:xfrm>
          <a:prstGeom prst="rect">
            <a:avLst/>
          </a:prstGeom>
          <a:noFill/>
          <a:ln>
            <a:noFill/>
          </a:ln>
        </p:spPr>
        <p:txBody>
          <a:bodyPr bIns="45700" rIns="91425" lIns="91425" tIns="45700" anchor="t" anchorCtr="0">
            <a:noAutofit/>
          </a:bodyPr>
          <a:lstStyle/>
          <a:p>
            <a:pPr algn="l" rtl="0" lvl="0" marR="0" indent="-342900" marL="342900">
              <a:spcBef>
                <a:spcPts val="0"/>
              </a:spcBef>
              <a:spcAft>
                <a:spcPts val="0"/>
              </a:spcAft>
              <a:buClr>
                <a:schemeClr val="lt1"/>
              </a:buClr>
              <a:buSzPct val="100000"/>
              <a:buFont typeface="Times New Roman"/>
              <a:buChar char="•"/>
            </a:pPr>
            <a:r>
              <a:rPr strike="noStrike" u="none" b="1" cap="none" baseline="0" sz="3200" lang="en" i="0">
                <a:solidFill>
                  <a:schemeClr val="lt1"/>
                </a:solidFill>
                <a:latin typeface="Times New Roman"/>
                <a:ea typeface="Times New Roman"/>
                <a:cs typeface="Times New Roman"/>
                <a:sym typeface="Times New Roman"/>
              </a:rPr>
              <a:t>Since 1993, federal law enforcement agencies have secured approximately 500 criminal indictments for the </a:t>
            </a:r>
            <a:r>
              <a:rPr b="1" lang="en"/>
              <a:t>manufacture</a:t>
            </a:r>
            <a:r>
              <a:rPr strike="noStrike" u="none" b="1" cap="none" baseline="0" sz="3200" lang="en" i="0">
                <a:solidFill>
                  <a:schemeClr val="lt1"/>
                </a:solidFill>
                <a:latin typeface="Times New Roman"/>
                <a:ea typeface="Times New Roman"/>
                <a:cs typeface="Times New Roman"/>
                <a:sym typeface="Times New Roman"/>
              </a:rPr>
              <a:t>, distribution, or installation of unapproved parts. Most ended with short sentences and or fines.</a:t>
            </a:r>
          </a:p>
          <a:p>
            <a:pPr algn="l" rtl="0" lvl="0" marR="0" indent="-139700" marL="342900">
              <a:spcBef>
                <a:spcPts val="640"/>
              </a:spcBef>
              <a:spcAft>
                <a:spcPts val="0"/>
              </a:spcAft>
              <a:buClr>
                <a:schemeClr val="lt1"/>
              </a:buClr>
              <a:buFont typeface="Times New Roman"/>
              <a:buNone/>
            </a:pPr>
            <a:r>
              <a:t/>
            </a:r>
            <a:endParaRPr strike="noStrike" u="none" b="1" cap="none" baseline="0" sz="1400" i="0">
              <a:solidFill>
                <a:schemeClr val="lt1"/>
              </a:solidFill>
              <a:latin typeface="Times New Roman"/>
              <a:ea typeface="Times New Roman"/>
              <a:cs typeface="Times New Roman"/>
              <a:sym typeface="Times New Roman"/>
            </a:endParaRPr>
          </a:p>
          <a:p>
            <a:pPr algn="l" rtl="0" lvl="0" marR="0" indent="-342900" marL="342900">
              <a:spcBef>
                <a:spcPts val="640"/>
              </a:spcBef>
              <a:spcAft>
                <a:spcPts val="0"/>
              </a:spcAft>
              <a:buClr>
                <a:schemeClr val="lt1"/>
              </a:buClr>
              <a:buSzPct val="100000"/>
              <a:buFont typeface="Times New Roman"/>
              <a:buChar char="•"/>
            </a:pPr>
            <a:r>
              <a:rPr strike="noStrike" u="none" b="1" cap="none" baseline="0" sz="3200" lang="en" i="0">
                <a:solidFill>
                  <a:schemeClr val="lt1"/>
                </a:solidFill>
                <a:latin typeface="Times New Roman"/>
                <a:ea typeface="Times New Roman"/>
                <a:cs typeface="Times New Roman"/>
                <a:sym typeface="Times New Roman"/>
              </a:rPr>
              <a:t>So we have a NEW TOOL to assist us.</a:t>
            </a:r>
          </a:p>
        </p:txBody>
      </p:sp>
    </p:spTree>
  </p:cSld>
  <p:clrMapOvr>
    <a:masterClrMapping/>
  </p:clrMapOvr>
  <p:transition spd="slow">
    <p:cut/>
  </p:transition>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09" name="Shape 509"/>
        <p:cNvGrpSpPr/>
        <p:nvPr/>
      </p:nvGrpSpPr>
      <p:grpSpPr>
        <a:xfrm>
          <a:off y="0" x="0"/>
          <a:ext cy="0" cx="0"/>
          <a:chOff y="0" x="0"/>
          <a:chExt cy="0" cx="0"/>
        </a:xfrm>
      </p:grpSpPr>
      <p:sp>
        <p:nvSpPr>
          <p:cNvPr id="510" name="Shape 510"/>
          <p:cNvSpPr/>
          <p:nvPr/>
        </p:nvSpPr>
        <p:spPr>
          <a:xfrm>
            <a:off y="3293900" x="304800"/>
            <a:ext cy="2030099" cx="8458200"/>
          </a:xfrm>
          <a:prstGeom prst="rect">
            <a:avLst/>
          </a:prstGeom>
          <a:noFill/>
          <a:ln>
            <a:noFill/>
          </a:ln>
        </p:spPr>
        <p:txBody>
          <a:bodyPr bIns="45700" rIns="91425" lIns="91425" tIns="45700" anchor="t" anchorCtr="0">
            <a:noAutofit/>
          </a:bodyPr>
          <a:lstStyle/>
          <a:p>
            <a:pPr algn="ctr" rtl="0" lvl="0" marR="0" indent="0" marL="0">
              <a:spcBef>
                <a:spcPts val="0"/>
              </a:spcBef>
              <a:spcAft>
                <a:spcPts val="0"/>
              </a:spcAft>
              <a:buSzPct val="25000"/>
              <a:buNone/>
            </a:pPr>
            <a:r>
              <a:rPr strike="noStrike" u="none" b="1" cap="none" baseline="0" sz="3200" lang="en" i="0">
                <a:solidFill>
                  <a:schemeClr val="lt1"/>
                </a:solidFill>
                <a:latin typeface="Times New Roman"/>
                <a:ea typeface="Times New Roman"/>
                <a:cs typeface="Times New Roman"/>
                <a:sym typeface="Times New Roman"/>
              </a:rPr>
              <a:t>H.R. 1000</a:t>
            </a:r>
          </a:p>
          <a:p>
            <a:pPr algn="ctr" rtl="0" lvl="0" marR="0" indent="0" marL="0">
              <a:spcBef>
                <a:spcPts val="0"/>
              </a:spcBef>
              <a:spcAft>
                <a:spcPts val="0"/>
              </a:spcAft>
              <a:buSzPct val="25000"/>
              <a:buNone/>
            </a:pPr>
            <a:r>
              <a:rPr strike="noStrike" u="none" b="1" cap="none" baseline="0" sz="3200" lang="en" i="0">
                <a:solidFill>
                  <a:schemeClr val="lt1"/>
                </a:solidFill>
                <a:latin typeface="Times New Roman"/>
                <a:ea typeface="Times New Roman"/>
                <a:cs typeface="Times New Roman"/>
                <a:sym typeface="Times New Roman"/>
              </a:rPr>
              <a:t>Wendell H. Ford Aviation Investment and Reform Act for the 21st Century</a:t>
            </a:r>
            <a:r>
              <a:rPr strike="noStrike" u="none" b="1" cap="none" baseline="0" sz="3200" lang="en" i="0">
                <a:solidFill>
                  <a:schemeClr val="accent2"/>
                </a:solidFill>
                <a:latin typeface="Times New Roman"/>
                <a:ea typeface="Times New Roman"/>
                <a:cs typeface="Times New Roman"/>
                <a:sym typeface="Times New Roman"/>
              </a:rPr>
              <a:t> </a:t>
            </a:r>
          </a:p>
          <a:p>
            <a:pPr algn="ctr" rtl="0" lvl="0" marR="0" indent="0" marL="0">
              <a:spcBef>
                <a:spcPts val="0"/>
              </a:spcBef>
              <a:spcAft>
                <a:spcPts val="0"/>
              </a:spcAft>
              <a:buNone/>
            </a:pPr>
            <a:r>
              <a:t/>
            </a:r>
            <a:endParaRPr strike="noStrike" u="none" b="1" cap="none" baseline="0" sz="3200" i="0">
              <a:solidFill>
                <a:schemeClr val="accent2"/>
              </a:solidFill>
              <a:latin typeface="Times New Roman"/>
              <a:ea typeface="Times New Roman"/>
              <a:cs typeface="Times New Roman"/>
              <a:sym typeface="Times New Roman"/>
            </a:endParaRPr>
          </a:p>
        </p:txBody>
      </p:sp>
      <p:sp>
        <p:nvSpPr>
          <p:cNvPr id="511" name="Shape 511"/>
          <p:cNvSpPr/>
          <p:nvPr/>
        </p:nvSpPr>
        <p:spPr>
          <a:xfrm>
            <a:off y="87975" x="2438400"/>
            <a:ext cy="659999" cx="4146600"/>
          </a:xfrm>
          <a:prstGeom prst="rect">
            <a:avLst/>
          </a:prstGeom>
          <a:noFill/>
          <a:ln>
            <a:noFill/>
          </a:ln>
        </p:spPr>
        <p:txBody>
          <a:bodyPr bIns="45700" rIns="91425" lIns="91425" tIns="45700" anchor="t" anchorCtr="0">
            <a:noAutofit/>
          </a:bodyPr>
          <a:lstStyle/>
          <a:p>
            <a:pPr algn="l" rtl="0" lvl="0" marR="0" indent="0" marL="0">
              <a:spcBef>
                <a:spcPts val="0"/>
              </a:spcBef>
              <a:spcAft>
                <a:spcPts val="0"/>
              </a:spcAft>
              <a:buSzPct val="25000"/>
              <a:buNone/>
            </a:pPr>
            <a:r>
              <a:rPr strike="noStrike" u="none" b="1" cap="none" baseline="0" sz="3600" lang="en" i="1">
                <a:solidFill>
                  <a:schemeClr val="lt2"/>
                </a:solidFill>
                <a:latin typeface="Arial"/>
                <a:ea typeface="Arial"/>
                <a:cs typeface="Arial"/>
                <a:sym typeface="Arial"/>
              </a:rPr>
              <a:t>The New SUP Law</a:t>
            </a:r>
          </a:p>
        </p:txBody>
      </p:sp>
      <p:grpSp>
        <p:nvGrpSpPr>
          <p:cNvPr id="512" name="Shape 512"/>
          <p:cNvGrpSpPr/>
          <p:nvPr/>
        </p:nvGrpSpPr>
        <p:grpSpPr>
          <a:xfrm>
            <a:off y="794100" x="3158150"/>
            <a:ext cy="2250000" cx="3000000"/>
            <a:chOff y="0" x="0"/>
            <a:chExt cy="3000000" cx="3000000"/>
          </a:xfrm>
        </p:grpSpPr>
        <p:sp>
          <p:nvSpPr>
            <p:cNvPr id="513" name="Shape 513"/>
            <p:cNvSpPr/>
            <p:nvPr/>
          </p:nvSpPr>
          <p:spPr>
            <a:xfrm>
              <a:off y="0" x="0"/>
              <a:ext cy="3000000" cx="3000000"/>
            </a:xfrm>
            <a:custGeom>
              <a:pathLst>
                <a:path w="120000" extrusionOk="0" h="120000">
                  <a:moveTo>
                    <a:pt y="120000" x="99744"/>
                  </a:moveTo>
                  <a:lnTo>
                    <a:pt y="119540" x="103887"/>
                  </a:lnTo>
                  <a:lnTo>
                    <a:pt y="118467" x="107570"/>
                  </a:lnTo>
                  <a:lnTo>
                    <a:pt y="116628" x="111100"/>
                  </a:lnTo>
                  <a:lnTo>
                    <a:pt y="114023" x="114015"/>
                  </a:lnTo>
                  <a:lnTo>
                    <a:pt y="111111" x="116471"/>
                  </a:lnTo>
                  <a:lnTo>
                    <a:pt y="107739" x="118465"/>
                  </a:lnTo>
                  <a:lnTo>
                    <a:pt y="103908" x="119540"/>
                  </a:lnTo>
                  <a:lnTo>
                    <a:pt y="99923" x="120000"/>
                  </a:lnTo>
                  <a:lnTo>
                    <a:pt y="20230" x="120000"/>
                  </a:lnTo>
                  <a:lnTo>
                    <a:pt y="16092" x="119540"/>
                  </a:lnTo>
                  <a:lnTo>
                    <a:pt y="12414" x="118465"/>
                  </a:lnTo>
                  <a:lnTo>
                    <a:pt y="8889" x="116471"/>
                  </a:lnTo>
                  <a:lnTo>
                    <a:pt y="5977" x="114015"/>
                  </a:lnTo>
                  <a:lnTo>
                    <a:pt y="3525" x="111100"/>
                  </a:lnTo>
                  <a:lnTo>
                    <a:pt y="1533" x="107570"/>
                  </a:lnTo>
                  <a:lnTo>
                    <a:pt y="460" x="103887"/>
                  </a:lnTo>
                  <a:lnTo>
                    <a:pt y="0" x="99744"/>
                  </a:lnTo>
                  <a:lnTo>
                    <a:pt y="0" x="20102"/>
                  </a:lnTo>
                  <a:lnTo>
                    <a:pt y="460" x="16113"/>
                  </a:lnTo>
                  <a:lnTo>
                    <a:pt y="1533" x="12276"/>
                  </a:lnTo>
                  <a:lnTo>
                    <a:pt y="3525" x="8900"/>
                  </a:lnTo>
                  <a:lnTo>
                    <a:pt y="5977" x="5985"/>
                  </a:lnTo>
                  <a:lnTo>
                    <a:pt y="8889" x="3376"/>
                  </a:lnTo>
                  <a:lnTo>
                    <a:pt y="12414" x="1535"/>
                  </a:lnTo>
                  <a:lnTo>
                    <a:pt y="16092" x="460"/>
                  </a:lnTo>
                  <a:lnTo>
                    <a:pt y="20230" x="0"/>
                  </a:lnTo>
                  <a:lnTo>
                    <a:pt y="99923" x="0"/>
                  </a:lnTo>
                  <a:lnTo>
                    <a:pt y="103908" x="460"/>
                  </a:lnTo>
                  <a:lnTo>
                    <a:pt y="107739" x="1535"/>
                  </a:lnTo>
                  <a:lnTo>
                    <a:pt y="111111" x="3376"/>
                  </a:lnTo>
                  <a:lnTo>
                    <a:pt y="114023" x="5985"/>
                  </a:lnTo>
                  <a:lnTo>
                    <a:pt y="116628" x="8900"/>
                  </a:lnTo>
                  <a:lnTo>
                    <a:pt y="118467" x="12276"/>
                  </a:lnTo>
                  <a:lnTo>
                    <a:pt y="119540" x="16113"/>
                  </a:lnTo>
                  <a:lnTo>
                    <a:pt y="120000" x="20102"/>
                  </a:lnTo>
                  <a:lnTo>
                    <a:pt y="120000" x="99744"/>
                  </a:lnTo>
                  <a:close/>
                </a:path>
              </a:pathLst>
            </a:custGeom>
            <a:solidFill>
              <a:srgbClr val="000000"/>
            </a:solidFill>
            <a:ln>
              <a:noFill/>
            </a:ln>
          </p:spPr>
          <p:txBody>
            <a:bodyPr bIns="91425" rIns="91425" lIns="91425" tIns="91425" anchor="ctr" anchorCtr="0">
              <a:noAutofit/>
            </a:bodyPr>
            <a:lstStyle/>
            <a:p>
              <a:pPr>
                <a:spcBef>
                  <a:spcPts val="0"/>
                </a:spcBef>
                <a:buNone/>
              </a:pPr>
              <a:r>
                <a:t/>
              </a:r>
              <a:endParaRPr/>
            </a:p>
          </p:txBody>
        </p:sp>
        <p:sp>
          <p:nvSpPr>
            <p:cNvPr id="514" name="Shape 514"/>
            <p:cNvSpPr/>
            <p:nvPr/>
          </p:nvSpPr>
          <p:spPr>
            <a:xfrm>
              <a:off y="559375" x="1469300"/>
              <a:ext cy="1835275" cx="76750"/>
            </a:xfrm>
            <a:custGeom>
              <a:pathLst>
                <a:path w="3070" extrusionOk="0" h="73411">
                  <a:moveTo>
                    <a:pt y="73410" x="3069"/>
                  </a:moveTo>
                  <a:lnTo>
                    <a:pt y="0" x="3069"/>
                  </a:lnTo>
                  <a:lnTo>
                    <a:pt y="0" x="0"/>
                  </a:lnTo>
                  <a:lnTo>
                    <a:pt y="73410" x="0"/>
                  </a:lnTo>
                  <a:lnTo>
                    <a:pt y="73410" x="3069"/>
                  </a:lnTo>
                  <a:close/>
                </a:path>
              </a:pathLst>
            </a:custGeom>
            <a:solidFill>
              <a:srgbClr val="FFFFFF"/>
            </a:solidFill>
            <a:ln>
              <a:noFill/>
            </a:ln>
          </p:spPr>
          <p:txBody>
            <a:bodyPr bIns="91425" rIns="91425" lIns="91425" tIns="91425" anchor="ctr" anchorCtr="0">
              <a:noAutofit/>
            </a:bodyPr>
            <a:lstStyle/>
            <a:p>
              <a:pPr>
                <a:spcBef>
                  <a:spcPts val="0"/>
                </a:spcBef>
                <a:buNone/>
              </a:pPr>
              <a:r>
                <a:t/>
              </a:r>
              <a:endParaRPr/>
            </a:p>
          </p:txBody>
        </p:sp>
        <p:sp>
          <p:nvSpPr>
            <p:cNvPr id="515" name="Shape 515"/>
            <p:cNvSpPr/>
            <p:nvPr/>
          </p:nvSpPr>
          <p:spPr>
            <a:xfrm>
              <a:off y="2455925" x="694350"/>
              <a:ext cy="80475" cx="1618950"/>
            </a:xfrm>
            <a:custGeom>
              <a:pathLst>
                <a:path w="64758" extrusionOk="0" h="3219">
                  <a:moveTo>
                    <a:pt y="3219" x="1"/>
                  </a:moveTo>
                  <a:lnTo>
                    <a:pt y="3219" x="64758"/>
                  </a:lnTo>
                  <a:lnTo>
                    <a:pt y="2146" x="64451"/>
                  </a:lnTo>
                  <a:lnTo>
                    <a:pt y="1073" x="63684"/>
                  </a:lnTo>
                  <a:lnTo>
                    <a:pt y="307" x="62763"/>
                  </a:lnTo>
                  <a:lnTo>
                    <a:pt y="1" x="61689"/>
                  </a:lnTo>
                  <a:lnTo>
                    <a:pt y="1" x="3070"/>
                  </a:lnTo>
                  <a:lnTo>
                    <a:pt y="154" x="1996"/>
                  </a:lnTo>
                  <a:lnTo>
                    <a:pt y="767" x="1075"/>
                  </a:lnTo>
                  <a:lnTo>
                    <a:pt y="1840" x="308"/>
                  </a:lnTo>
                  <a:lnTo>
                    <a:pt y="3219" x="1"/>
                  </a:lnTo>
                  <a:close/>
                </a:path>
              </a:pathLst>
            </a:custGeom>
            <a:solidFill>
              <a:srgbClr val="FFFFFF"/>
            </a:solidFill>
            <a:ln>
              <a:noFill/>
            </a:ln>
          </p:spPr>
          <p:txBody>
            <a:bodyPr bIns="91425" rIns="91425" lIns="91425" tIns="91425" anchor="ctr" anchorCtr="0">
              <a:noAutofit/>
            </a:bodyPr>
            <a:lstStyle/>
            <a:p>
              <a:pPr>
                <a:spcBef>
                  <a:spcPts val="0"/>
                </a:spcBef>
                <a:buNone/>
              </a:pPr>
              <a:r>
                <a:t/>
              </a:r>
              <a:endParaRPr/>
            </a:p>
          </p:txBody>
        </p:sp>
        <p:sp>
          <p:nvSpPr>
            <p:cNvPr id="516" name="Shape 516"/>
            <p:cNvSpPr/>
            <p:nvPr/>
          </p:nvSpPr>
          <p:spPr>
            <a:xfrm>
              <a:off y="2379300" x="878500"/>
              <a:ext cy="111125" cx="1258350"/>
            </a:xfrm>
            <a:custGeom>
              <a:pathLst>
                <a:path w="50334" extrusionOk="0" h="4445">
                  <a:moveTo>
                    <a:pt y="0" x="50333"/>
                  </a:moveTo>
                  <a:lnTo>
                    <a:pt y="4445" x="50333"/>
                  </a:lnTo>
                  <a:lnTo>
                    <a:pt y="4445" x="1"/>
                  </a:lnTo>
                  <a:lnTo>
                    <a:pt y="0" x="1"/>
                  </a:lnTo>
                  <a:lnTo>
                    <a:pt y="0" x="50333"/>
                  </a:lnTo>
                  <a:close/>
                </a:path>
              </a:pathLst>
            </a:custGeom>
            <a:solidFill>
              <a:srgbClr val="FFFFFF"/>
            </a:solidFill>
            <a:ln>
              <a:noFill/>
            </a:ln>
          </p:spPr>
          <p:txBody>
            <a:bodyPr bIns="91425" rIns="91425" lIns="91425" tIns="91425" anchor="ctr" anchorCtr="0">
              <a:noAutofit/>
            </a:bodyPr>
            <a:lstStyle/>
            <a:p>
              <a:pPr>
                <a:spcBef>
                  <a:spcPts val="0"/>
                </a:spcBef>
                <a:buNone/>
              </a:pPr>
              <a:r>
                <a:t/>
              </a:r>
              <a:endParaRPr/>
            </a:p>
          </p:txBody>
        </p:sp>
        <p:sp>
          <p:nvSpPr>
            <p:cNvPr id="517" name="Shape 517"/>
            <p:cNvSpPr/>
            <p:nvPr/>
          </p:nvSpPr>
          <p:spPr>
            <a:xfrm>
              <a:off y="2291175" x="1066475"/>
              <a:ext cy="122625" cx="913075"/>
            </a:xfrm>
            <a:custGeom>
              <a:pathLst>
                <a:path w="36523" extrusionOk="0" h="4905">
                  <a:moveTo>
                    <a:pt y="1" x="36523"/>
                  </a:moveTo>
                  <a:lnTo>
                    <a:pt y="4905" x="36523"/>
                  </a:lnTo>
                  <a:lnTo>
                    <a:pt y="4905" x="1"/>
                  </a:lnTo>
                  <a:lnTo>
                    <a:pt y="1" x="1"/>
                  </a:lnTo>
                  <a:lnTo>
                    <a:pt y="1" x="36523"/>
                  </a:lnTo>
                  <a:close/>
                </a:path>
              </a:pathLst>
            </a:custGeom>
            <a:solidFill>
              <a:srgbClr val="FFFFFF"/>
            </a:solidFill>
            <a:ln>
              <a:noFill/>
            </a:ln>
          </p:spPr>
          <p:txBody>
            <a:bodyPr bIns="91425" rIns="91425" lIns="91425" tIns="91425" anchor="ctr" anchorCtr="0">
              <a:noAutofit/>
            </a:bodyPr>
            <a:lstStyle/>
            <a:p>
              <a:pPr>
                <a:spcBef>
                  <a:spcPts val="0"/>
                </a:spcBef>
                <a:buNone/>
              </a:pPr>
              <a:r>
                <a:t/>
              </a:r>
              <a:endParaRPr/>
            </a:p>
          </p:txBody>
        </p:sp>
        <p:sp>
          <p:nvSpPr>
            <p:cNvPr id="518" name="Shape 518"/>
            <p:cNvSpPr/>
            <p:nvPr/>
          </p:nvSpPr>
          <p:spPr>
            <a:xfrm>
              <a:off y="1938675" x="1868275"/>
              <a:ext cy="49850" cx="955275"/>
            </a:xfrm>
            <a:custGeom>
              <a:pathLst>
                <a:path w="38211" extrusionOk="0" h="1994">
                  <a:moveTo>
                    <a:pt y="1840" x="38210"/>
                  </a:moveTo>
                  <a:lnTo>
                    <a:pt y="1" x="38210"/>
                  </a:lnTo>
                  <a:lnTo>
                    <a:pt y="307" x="0"/>
                  </a:lnTo>
                  <a:lnTo>
                    <a:pt y="1993" x="0"/>
                  </a:lnTo>
                  <a:lnTo>
                    <a:pt y="1840" x="38210"/>
                  </a:lnTo>
                  <a:close/>
                </a:path>
              </a:pathLst>
            </a:custGeom>
            <a:solidFill>
              <a:srgbClr val="FFFFFF"/>
            </a:solidFill>
            <a:ln>
              <a:noFill/>
            </a:ln>
          </p:spPr>
          <p:txBody>
            <a:bodyPr bIns="91425" rIns="91425" lIns="91425" tIns="91425" anchor="ctr" anchorCtr="0">
              <a:noAutofit/>
            </a:bodyPr>
            <a:lstStyle/>
            <a:p>
              <a:pPr>
                <a:spcBef>
                  <a:spcPts val="0"/>
                </a:spcBef>
                <a:buNone/>
              </a:pPr>
              <a:r>
                <a:t/>
              </a:r>
              <a:endParaRPr/>
            </a:p>
          </p:txBody>
        </p:sp>
        <p:sp>
          <p:nvSpPr>
            <p:cNvPr id="519" name="Shape 519"/>
            <p:cNvSpPr/>
            <p:nvPr/>
          </p:nvSpPr>
          <p:spPr>
            <a:xfrm>
              <a:off y="1965500" x="1979525"/>
              <a:ext cy="69000" cx="740425"/>
            </a:xfrm>
            <a:custGeom>
              <a:pathLst>
                <a:path w="29617" extrusionOk="0" h="2760">
                  <a:moveTo>
                    <a:pt y="2606" x="29617"/>
                  </a:moveTo>
                  <a:lnTo>
                    <a:pt y="1" x="29617"/>
                  </a:lnTo>
                  <a:lnTo>
                    <a:pt y="154" x="1"/>
                  </a:lnTo>
                  <a:lnTo>
                    <a:pt y="2759" x="1"/>
                  </a:lnTo>
                  <a:lnTo>
                    <a:pt y="2606" x="29617"/>
                  </a:lnTo>
                  <a:close/>
                </a:path>
              </a:pathLst>
            </a:custGeom>
            <a:solidFill>
              <a:srgbClr val="FFFFFF"/>
            </a:solidFill>
            <a:ln>
              <a:noFill/>
            </a:ln>
          </p:spPr>
          <p:txBody>
            <a:bodyPr bIns="91425" rIns="91425" lIns="91425" tIns="91425" anchor="ctr" anchorCtr="0">
              <a:noAutofit/>
            </a:bodyPr>
            <a:lstStyle/>
            <a:p>
              <a:pPr>
                <a:spcBef>
                  <a:spcPts val="0"/>
                </a:spcBef>
                <a:buNone/>
              </a:pPr>
              <a:r>
                <a:t/>
              </a:r>
              <a:endParaRPr/>
            </a:p>
          </p:txBody>
        </p:sp>
        <p:sp>
          <p:nvSpPr>
            <p:cNvPr id="520" name="Shape 520"/>
            <p:cNvSpPr/>
            <p:nvPr/>
          </p:nvSpPr>
          <p:spPr>
            <a:xfrm>
              <a:off y="2011475" x="2086950"/>
              <a:ext cy="72825" cx="540950"/>
            </a:xfrm>
            <a:custGeom>
              <a:pathLst>
                <a:path w="21638" extrusionOk="0" h="2913">
                  <a:moveTo>
                    <a:pt y="1" x="21637"/>
                  </a:moveTo>
                  <a:lnTo>
                    <a:pt y="154" x="0"/>
                  </a:lnTo>
                  <a:lnTo>
                    <a:pt y="1227" x="461"/>
                  </a:lnTo>
                  <a:lnTo>
                    <a:pt y="1993" x="1074"/>
                  </a:lnTo>
                  <a:lnTo>
                    <a:pt y="2606" x="1995"/>
                  </a:lnTo>
                  <a:lnTo>
                    <a:pt y="2913" x="2916"/>
                  </a:lnTo>
                  <a:lnTo>
                    <a:pt y="2913" x="18721"/>
                  </a:lnTo>
                  <a:lnTo>
                    <a:pt y="2606" x="19642"/>
                  </a:lnTo>
                  <a:lnTo>
                    <a:pt y="1993" x="20563"/>
                  </a:lnTo>
                  <a:lnTo>
                    <a:pt y="1074" x="21330"/>
                  </a:lnTo>
                  <a:lnTo>
                    <a:pt y="1" x="21637"/>
                  </a:lnTo>
                  <a:close/>
                </a:path>
              </a:pathLst>
            </a:custGeom>
            <a:solidFill>
              <a:srgbClr val="FFFFFF"/>
            </a:solidFill>
            <a:ln>
              <a:noFill/>
            </a:ln>
          </p:spPr>
          <p:txBody>
            <a:bodyPr bIns="91425" rIns="91425" lIns="91425" tIns="91425" anchor="ctr" anchorCtr="0">
              <a:noAutofit/>
            </a:bodyPr>
            <a:lstStyle/>
            <a:p>
              <a:pPr>
                <a:spcBef>
                  <a:spcPts val="0"/>
                </a:spcBef>
                <a:buNone/>
              </a:pPr>
              <a:r>
                <a:t/>
              </a:r>
              <a:endParaRPr/>
            </a:p>
          </p:txBody>
        </p:sp>
        <p:sp>
          <p:nvSpPr>
            <p:cNvPr id="521" name="Shape 521"/>
            <p:cNvSpPr/>
            <p:nvPr/>
          </p:nvSpPr>
          <p:spPr>
            <a:xfrm>
              <a:off y="931025" x="2217375"/>
              <a:ext cy="157100" cx="157325"/>
            </a:xfrm>
            <a:custGeom>
              <a:pathLst>
                <a:path w="6293" extrusionOk="0" h="6284">
                  <a:moveTo>
                    <a:pt y="6131" x="2149"/>
                  </a:moveTo>
                  <a:lnTo>
                    <a:pt y="6284" x="3377"/>
                  </a:lnTo>
                  <a:lnTo>
                    <a:pt y="5977" x="4604"/>
                  </a:lnTo>
                  <a:lnTo>
                    <a:pt y="5211" x="5525"/>
                  </a:lnTo>
                  <a:lnTo>
                    <a:pt y="4138" x="6139"/>
                  </a:lnTo>
                  <a:lnTo>
                    <a:pt y="2912" x="6292"/>
                  </a:lnTo>
                  <a:lnTo>
                    <a:pt y="1686" x="5985"/>
                  </a:lnTo>
                  <a:lnTo>
                    <a:pt y="767" x="5218"/>
                  </a:lnTo>
                  <a:lnTo>
                    <a:pt y="154" x="4144"/>
                  </a:lnTo>
                  <a:lnTo>
                    <a:pt y="0" x="2916"/>
                  </a:lnTo>
                  <a:lnTo>
                    <a:pt y="307" x="1689"/>
                  </a:lnTo>
                  <a:lnTo>
                    <a:pt y="1073" x="768"/>
                  </a:lnTo>
                  <a:lnTo>
                    <a:pt y="2146" x="154"/>
                  </a:lnTo>
                  <a:lnTo>
                    <a:pt y="3372" x="1"/>
                  </a:lnTo>
                  <a:lnTo>
                    <a:pt y="4598" x="308"/>
                  </a:lnTo>
                  <a:lnTo>
                    <a:pt y="5518" x="1075"/>
                  </a:lnTo>
                  <a:lnTo>
                    <a:pt y="6131" x="2149"/>
                  </a:lnTo>
                  <a:close/>
                </a:path>
              </a:pathLst>
            </a:custGeom>
            <a:solidFill>
              <a:srgbClr val="FFFFFF"/>
            </a:solidFill>
            <a:ln>
              <a:noFill/>
            </a:ln>
          </p:spPr>
          <p:txBody>
            <a:bodyPr bIns="91425" rIns="91425" lIns="91425" tIns="91425" anchor="ctr" anchorCtr="0">
              <a:noAutofit/>
            </a:bodyPr>
            <a:lstStyle/>
            <a:p>
              <a:pPr>
                <a:spcBef>
                  <a:spcPts val="0"/>
                </a:spcBef>
                <a:buNone/>
              </a:pPr>
              <a:r>
                <a:t/>
              </a:r>
              <a:endParaRPr/>
            </a:p>
          </p:txBody>
        </p:sp>
        <p:sp>
          <p:nvSpPr>
            <p:cNvPr id="522" name="Shape 522"/>
            <p:cNvSpPr/>
            <p:nvPr/>
          </p:nvSpPr>
          <p:spPr>
            <a:xfrm>
              <a:off y="701125" x="663675"/>
              <a:ext cy="440650" cx="1684175"/>
            </a:xfrm>
            <a:custGeom>
              <a:pathLst>
                <a:path w="67367" extrusionOk="0" h="17626">
                  <a:moveTo>
                    <a:pt y="10116" x="33146"/>
                  </a:moveTo>
                  <a:lnTo>
                    <a:pt y="9963" x="32379"/>
                  </a:lnTo>
                  <a:lnTo>
                    <a:pt y="9656" x="31458"/>
                  </a:lnTo>
                  <a:lnTo>
                    <a:pt y="9350" x="30230"/>
                  </a:lnTo>
                  <a:lnTo>
                    <a:pt y="8737" x="28696"/>
                  </a:lnTo>
                  <a:lnTo>
                    <a:pt y="7511" x="26855"/>
                  </a:lnTo>
                  <a:lnTo>
                    <a:pt y="6898" x="25167"/>
                  </a:lnTo>
                  <a:lnTo>
                    <a:pt y="6438" x="23479"/>
                  </a:lnTo>
                  <a:lnTo>
                    <a:pt y="6285" x="21791"/>
                  </a:lnTo>
                  <a:lnTo>
                    <a:pt y="6438" x="20103"/>
                  </a:lnTo>
                  <a:lnTo>
                    <a:pt y="6744" x="18415"/>
                  </a:lnTo>
                  <a:lnTo>
                    <a:pt y="7204" x="16420"/>
                  </a:lnTo>
                  <a:lnTo>
                    <a:pt y="7664" x="14271"/>
                  </a:lnTo>
                  <a:lnTo>
                    <a:pt y="7970" x="11970"/>
                  </a:lnTo>
                  <a:lnTo>
                    <a:pt y="7970" x="9821"/>
                  </a:lnTo>
                  <a:lnTo>
                    <a:pt y="7664" x="7826"/>
                  </a:lnTo>
                  <a:lnTo>
                    <a:pt y="7051" x="5985"/>
                  </a:lnTo>
                  <a:lnTo>
                    <a:pt y="5978" x="4297"/>
                  </a:lnTo>
                  <a:lnTo>
                    <a:pt y="4752" x="2609"/>
                  </a:lnTo>
                  <a:lnTo>
                    <a:pt y="3219" x="1228"/>
                  </a:lnTo>
                  <a:lnTo>
                    <a:pt y="1380" x="0"/>
                  </a:lnTo>
                  <a:lnTo>
                    <a:pt y="1534" x="768"/>
                  </a:lnTo>
                  <a:lnTo>
                    <a:pt y="1687" x="1381"/>
                  </a:lnTo>
                  <a:lnTo>
                    <a:pt y="1840" x="2149"/>
                  </a:lnTo>
                  <a:lnTo>
                    <a:pt y="2147" x="3069"/>
                  </a:lnTo>
                  <a:lnTo>
                    <a:pt y="2913" x="6292"/>
                  </a:lnTo>
                  <a:lnTo>
                    <a:pt y="3219" x="9054"/>
                  </a:lnTo>
                  <a:lnTo>
                    <a:pt y="2913" x="11356"/>
                  </a:lnTo>
                  <a:lnTo>
                    <a:pt y="2300" x="13351"/>
                  </a:lnTo>
                  <a:lnTo>
                    <a:pt y="1534" x="15192"/>
                  </a:lnTo>
                  <a:lnTo>
                    <a:pt y="921" x="16880"/>
                  </a:lnTo>
                  <a:lnTo>
                    <a:pt y="307" x="18568"/>
                  </a:lnTo>
                  <a:lnTo>
                    <a:pt y="1" x="20410"/>
                  </a:lnTo>
                  <a:lnTo>
                    <a:pt y="1" x="21023"/>
                  </a:lnTo>
                  <a:lnTo>
                    <a:pt y="1" x="21637"/>
                  </a:lnTo>
                  <a:lnTo>
                    <a:pt y="1" x="22251"/>
                  </a:lnTo>
                  <a:lnTo>
                    <a:pt y="1" x="23018"/>
                  </a:lnTo>
                  <a:lnTo>
                    <a:pt y="154" x="23632"/>
                  </a:lnTo>
                  <a:lnTo>
                    <a:pt y="307" x="24246"/>
                  </a:lnTo>
                  <a:lnTo>
                    <a:pt y="461" x="24860"/>
                  </a:lnTo>
                  <a:lnTo>
                    <a:pt y="767" x="25473"/>
                  </a:lnTo>
                  <a:lnTo>
                    <a:pt y="1380" x="26548"/>
                  </a:lnTo>
                  <a:lnTo>
                    <a:pt y="1840" x="27622"/>
                  </a:lnTo>
                  <a:lnTo>
                    <a:pt y="2300" x="28543"/>
                  </a:lnTo>
                  <a:lnTo>
                    <a:pt y="2760" x="29770"/>
                  </a:lnTo>
                  <a:lnTo>
                    <a:pt y="3219" x="30844"/>
                  </a:lnTo>
                  <a:lnTo>
                    <a:pt y="3526" x="31918"/>
                  </a:lnTo>
                  <a:lnTo>
                    <a:pt y="3832" x="33146"/>
                  </a:lnTo>
                  <a:lnTo>
                    <a:pt y="4139" x="34374"/>
                  </a:lnTo>
                  <a:lnTo>
                    <a:pt y="4292" x="35601"/>
                  </a:lnTo>
                  <a:lnTo>
                    <a:pt y="4445" x="36982"/>
                  </a:lnTo>
                  <a:lnTo>
                    <a:pt y="4599" x="38057"/>
                  </a:lnTo>
                  <a:lnTo>
                    <a:pt y="4752" x="39284"/>
                  </a:lnTo>
                  <a:lnTo>
                    <a:pt y="4752" x="40512"/>
                  </a:lnTo>
                  <a:lnTo>
                    <a:pt y="4752" x="41586"/>
                  </a:lnTo>
                  <a:lnTo>
                    <a:pt y="4752" x="42814"/>
                  </a:lnTo>
                  <a:lnTo>
                    <a:pt y="4599" x="43888"/>
                  </a:lnTo>
                  <a:lnTo>
                    <a:pt y="4599" x="44502"/>
                  </a:lnTo>
                  <a:lnTo>
                    <a:pt y="4599" x="45269"/>
                  </a:lnTo>
                  <a:lnTo>
                    <a:pt y="4599" x="45883"/>
                  </a:lnTo>
                  <a:lnTo>
                    <a:pt y="4752" x="46650"/>
                  </a:lnTo>
                  <a:lnTo>
                    <a:pt y="4905" x="47264"/>
                  </a:lnTo>
                  <a:lnTo>
                    <a:pt y="5212" x="47878"/>
                  </a:lnTo>
                  <a:lnTo>
                    <a:pt y="5365" x="48491"/>
                  </a:lnTo>
                  <a:lnTo>
                    <a:pt y="5671" x="49105"/>
                  </a:lnTo>
                  <a:lnTo>
                    <a:pt y="6591" x="50640"/>
                  </a:lnTo>
                  <a:lnTo>
                    <a:pt y="7817" x="51867"/>
                  </a:lnTo>
                  <a:lnTo>
                    <a:pt y="9043" x="53248"/>
                  </a:lnTo>
                  <a:lnTo>
                    <a:pt y="10422" x="54629"/>
                  </a:lnTo>
                  <a:lnTo>
                    <a:pt y="11802" x="56164"/>
                  </a:lnTo>
                  <a:lnTo>
                    <a:pt y="12875" x="58312"/>
                  </a:lnTo>
                  <a:lnTo>
                    <a:pt y="13794" x="60921"/>
                  </a:lnTo>
                  <a:lnTo>
                    <a:pt y="14254" x="64297"/>
                  </a:lnTo>
                  <a:lnTo>
                    <a:pt y="14407" x="65218"/>
                  </a:lnTo>
                  <a:lnTo>
                    <a:pt y="14560" x="65832"/>
                  </a:lnTo>
                  <a:lnTo>
                    <a:pt y="14714" x="66445"/>
                  </a:lnTo>
                  <a:lnTo>
                    <a:pt y="14867" x="67366"/>
                  </a:lnTo>
                  <a:lnTo>
                    <a:pt y="16093" x="65525"/>
                  </a:lnTo>
                  <a:lnTo>
                    <a:pt y="17012" x="63530"/>
                  </a:lnTo>
                  <a:lnTo>
                    <a:pt y="17472" x="61688"/>
                  </a:lnTo>
                  <a:lnTo>
                    <a:pt y="17626" x="59693"/>
                  </a:lnTo>
                  <a:lnTo>
                    <a:pt y="17472" x="57699"/>
                  </a:lnTo>
                  <a:lnTo>
                    <a:pt y="17012" x="55704"/>
                  </a:lnTo>
                  <a:lnTo>
                    <a:pt y="16246" x="53709"/>
                  </a:lnTo>
                  <a:lnTo>
                    <a:pt y="15173" x="51714"/>
                  </a:lnTo>
                  <a:lnTo>
                    <a:pt y="13947" x="49872"/>
                  </a:lnTo>
                  <a:lnTo>
                    <a:pt y="12721" x="48338"/>
                  </a:lnTo>
                  <a:lnTo>
                    <a:pt y="11802" x="46803"/>
                  </a:lnTo>
                  <a:lnTo>
                    <a:pt y="11035" x="45269"/>
                  </a:lnTo>
                  <a:lnTo>
                    <a:pt y="10422" x="43581"/>
                  </a:lnTo>
                  <a:lnTo>
                    <a:pt y="10269" x="41893"/>
                  </a:lnTo>
                  <a:lnTo>
                    <a:pt y="10269" x="40051"/>
                  </a:lnTo>
                  <a:lnTo>
                    <a:pt y="10576" x="37903"/>
                  </a:lnTo>
                  <a:lnTo>
                    <a:pt y="10729" x="37289"/>
                  </a:lnTo>
                  <a:lnTo>
                    <a:pt y="10729" x="36829"/>
                  </a:lnTo>
                  <a:lnTo>
                    <a:pt y="10729" x="36369"/>
                  </a:lnTo>
                  <a:lnTo>
                    <a:pt y="10576" x="35755"/>
                  </a:lnTo>
                  <a:lnTo>
                    <a:pt y="10576" x="35294"/>
                  </a:lnTo>
                  <a:lnTo>
                    <a:pt y="10422" x="34681"/>
                  </a:lnTo>
                  <a:lnTo>
                    <a:pt y="10269" x="33913"/>
                  </a:lnTo>
                  <a:lnTo>
                    <a:pt y="10116" x="33146"/>
                  </a:lnTo>
                  <a:close/>
                </a:path>
              </a:pathLst>
            </a:custGeom>
            <a:solidFill>
              <a:srgbClr val="FFFFFF"/>
            </a:solidFill>
            <a:ln>
              <a:noFill/>
            </a:ln>
          </p:spPr>
          <p:txBody>
            <a:bodyPr bIns="91425" rIns="91425" lIns="91425" tIns="91425" anchor="ctr" anchorCtr="0">
              <a:noAutofit/>
            </a:bodyPr>
            <a:lstStyle/>
            <a:p>
              <a:pPr>
                <a:spcBef>
                  <a:spcPts val="0"/>
                </a:spcBef>
                <a:buNone/>
              </a:pPr>
              <a:r>
                <a:t/>
              </a:r>
              <a:endParaRPr/>
            </a:p>
          </p:txBody>
        </p:sp>
        <p:sp>
          <p:nvSpPr>
            <p:cNvPr id="523" name="Shape 523"/>
            <p:cNvSpPr/>
            <p:nvPr/>
          </p:nvSpPr>
          <p:spPr>
            <a:xfrm>
              <a:off y="620675" x="656000"/>
              <a:ext cy="153275" cx="153475"/>
            </a:xfrm>
            <a:custGeom>
              <a:pathLst>
                <a:path w="6139" extrusionOk="0" h="6131">
                  <a:moveTo>
                    <a:pt y="6131" x="2916"/>
                  </a:moveTo>
                  <a:lnTo>
                    <a:pt y="5824" x="1688"/>
                  </a:lnTo>
                  <a:lnTo>
                    <a:pt y="5211" x="768"/>
                  </a:lnTo>
                  <a:lnTo>
                    <a:pt y="4139" x="154"/>
                  </a:lnTo>
                  <a:lnTo>
                    <a:pt y="2912" x="0"/>
                  </a:lnTo>
                  <a:lnTo>
                    <a:pt y="1686" x="307"/>
                  </a:lnTo>
                  <a:lnTo>
                    <a:pt y="767" x="1075"/>
                  </a:lnTo>
                  <a:lnTo>
                    <a:pt y="154" x="1995"/>
                  </a:lnTo>
                  <a:lnTo>
                    <a:pt y="1" x="3223"/>
                  </a:lnTo>
                  <a:lnTo>
                    <a:pt y="307" x="4451"/>
                  </a:lnTo>
                  <a:lnTo>
                    <a:pt y="1073" x="5371"/>
                  </a:lnTo>
                  <a:lnTo>
                    <a:pt y="2146" x="5985"/>
                  </a:lnTo>
                  <a:lnTo>
                    <a:pt y="3372" x="6139"/>
                  </a:lnTo>
                  <a:lnTo>
                    <a:pt y="4598" x="5832"/>
                  </a:lnTo>
                  <a:lnTo>
                    <a:pt y="5365" x="5218"/>
                  </a:lnTo>
                  <a:lnTo>
                    <a:pt y="5978" x="4144"/>
                  </a:lnTo>
                  <a:lnTo>
                    <a:pt y="6131" x="2916"/>
                  </a:lnTo>
                  <a:close/>
                </a:path>
              </a:pathLst>
            </a:custGeom>
            <a:solidFill>
              <a:srgbClr val="FFFFFF"/>
            </a:solidFill>
            <a:ln>
              <a:noFill/>
            </a:ln>
          </p:spPr>
          <p:txBody>
            <a:bodyPr bIns="91425" rIns="91425" lIns="91425" tIns="91425" anchor="ctr" anchorCtr="0">
              <a:noAutofit/>
            </a:bodyPr>
            <a:lstStyle/>
            <a:p>
              <a:pPr>
                <a:spcBef>
                  <a:spcPts val="0"/>
                </a:spcBef>
                <a:buNone/>
              </a:pPr>
              <a:r>
                <a:t/>
              </a:r>
              <a:endParaRPr/>
            </a:p>
          </p:txBody>
        </p:sp>
        <p:sp>
          <p:nvSpPr>
            <p:cNvPr id="524" name="Shape 524"/>
            <p:cNvSpPr/>
            <p:nvPr/>
          </p:nvSpPr>
          <p:spPr>
            <a:xfrm>
              <a:off y="1643675" x="230175"/>
              <a:ext cy="49825" cx="955250"/>
            </a:xfrm>
            <a:custGeom>
              <a:pathLst>
                <a:path w="38210" extrusionOk="0" h="1993">
                  <a:moveTo>
                    <a:pt y="1839" x="38210"/>
                  </a:moveTo>
                  <a:lnTo>
                    <a:pt y="0" x="38210"/>
                  </a:lnTo>
                  <a:lnTo>
                    <a:pt y="153" x="0"/>
                  </a:lnTo>
                  <a:lnTo>
                    <a:pt y="1992" x="0"/>
                  </a:lnTo>
                  <a:lnTo>
                    <a:pt y="1839" x="38210"/>
                  </a:lnTo>
                  <a:close/>
                </a:path>
              </a:pathLst>
            </a:custGeom>
            <a:solidFill>
              <a:srgbClr val="FFFFFF"/>
            </a:solidFill>
            <a:ln>
              <a:noFill/>
            </a:ln>
          </p:spPr>
          <p:txBody>
            <a:bodyPr bIns="91425" rIns="91425" lIns="91425" tIns="91425" anchor="ctr" anchorCtr="0">
              <a:noAutofit/>
            </a:bodyPr>
            <a:lstStyle/>
            <a:p>
              <a:pPr>
                <a:spcBef>
                  <a:spcPts val="0"/>
                </a:spcBef>
                <a:buNone/>
              </a:pPr>
              <a:r>
                <a:t/>
              </a:r>
              <a:endParaRPr/>
            </a:p>
          </p:txBody>
        </p:sp>
        <p:sp>
          <p:nvSpPr>
            <p:cNvPr id="525" name="Shape 525"/>
            <p:cNvSpPr/>
            <p:nvPr/>
          </p:nvSpPr>
          <p:spPr>
            <a:xfrm>
              <a:off y="1670475" x="341425"/>
              <a:ext cy="69000" cx="740425"/>
            </a:xfrm>
            <a:custGeom>
              <a:pathLst>
                <a:path w="29617" extrusionOk="0" h="2760">
                  <a:moveTo>
                    <a:pt y="2606" x="29617"/>
                  </a:moveTo>
                  <a:lnTo>
                    <a:pt y="1" x="29617"/>
                  </a:lnTo>
                  <a:lnTo>
                    <a:pt y="154" x="0"/>
                  </a:lnTo>
                  <a:lnTo>
                    <a:pt y="2760" x="0"/>
                  </a:lnTo>
                  <a:lnTo>
                    <a:pt y="2606" x="29617"/>
                  </a:lnTo>
                  <a:close/>
                </a:path>
              </a:pathLst>
            </a:custGeom>
            <a:solidFill>
              <a:srgbClr val="FFFFFF"/>
            </a:solidFill>
            <a:ln>
              <a:noFill/>
            </a:ln>
          </p:spPr>
          <p:txBody>
            <a:bodyPr bIns="91425" rIns="91425" lIns="91425" tIns="91425" anchor="ctr" anchorCtr="0">
              <a:noAutofit/>
            </a:bodyPr>
            <a:lstStyle/>
            <a:p>
              <a:pPr>
                <a:spcBef>
                  <a:spcPts val="0"/>
                </a:spcBef>
                <a:buNone/>
              </a:pPr>
              <a:r>
                <a:t/>
              </a:r>
              <a:endParaRPr/>
            </a:p>
          </p:txBody>
        </p:sp>
        <p:sp>
          <p:nvSpPr>
            <p:cNvPr id="526" name="Shape 526"/>
            <p:cNvSpPr/>
            <p:nvPr/>
          </p:nvSpPr>
          <p:spPr>
            <a:xfrm>
              <a:off y="1716475" x="452675"/>
              <a:ext cy="72800" cx="540950"/>
            </a:xfrm>
            <a:custGeom>
              <a:pathLst>
                <a:path w="21638" extrusionOk="0" h="2912">
                  <a:moveTo>
                    <a:pt y="0" x="21637"/>
                  </a:moveTo>
                  <a:lnTo>
                    <a:pt y="153" x="0"/>
                  </a:lnTo>
                  <a:lnTo>
                    <a:pt y="1226" x="307"/>
                  </a:lnTo>
                  <a:lnTo>
                    <a:pt y="1992" x="1075"/>
                  </a:lnTo>
                  <a:lnTo>
                    <a:pt y="2605" x="1842"/>
                  </a:lnTo>
                  <a:lnTo>
                    <a:pt y="2912" x="2916"/>
                  </a:lnTo>
                  <a:lnTo>
                    <a:pt y="2912" x="18722"/>
                  </a:lnTo>
                  <a:lnTo>
                    <a:pt y="2605" x="19642"/>
                  </a:lnTo>
                  <a:lnTo>
                    <a:pt y="1992" x="20563"/>
                  </a:lnTo>
                  <a:lnTo>
                    <a:pt y="1073" x="21330"/>
                  </a:lnTo>
                  <a:lnTo>
                    <a:pt y="0" x="21637"/>
                  </a:lnTo>
                  <a:close/>
                </a:path>
              </a:pathLst>
            </a:custGeom>
            <a:solidFill>
              <a:srgbClr val="FFFFFF"/>
            </a:solidFill>
            <a:ln>
              <a:noFill/>
            </a:ln>
          </p:spPr>
          <p:txBody>
            <a:bodyPr bIns="91425" rIns="91425" lIns="91425" tIns="91425" anchor="ctr" anchorCtr="0">
              <a:noAutofit/>
            </a:bodyPr>
            <a:lstStyle/>
            <a:p>
              <a:pPr>
                <a:spcBef>
                  <a:spcPts val="0"/>
                </a:spcBef>
                <a:buNone/>
              </a:pPr>
              <a:r>
                <a:t/>
              </a:r>
              <a:endParaRPr/>
            </a:p>
          </p:txBody>
        </p:sp>
        <p:sp>
          <p:nvSpPr>
            <p:cNvPr id="527" name="Shape 527"/>
            <p:cNvSpPr/>
            <p:nvPr/>
          </p:nvSpPr>
          <p:spPr>
            <a:xfrm>
              <a:off y="459750" x="1450125"/>
              <a:ext cy="118800" cx="115100"/>
            </a:xfrm>
            <a:custGeom>
              <a:pathLst>
                <a:path w="4604" extrusionOk="0" h="4752">
                  <a:moveTo>
                    <a:pt y="1" x="2148"/>
                  </a:moveTo>
                  <a:lnTo>
                    <a:pt y="154" x="3069"/>
                  </a:lnTo>
                  <a:lnTo>
                    <a:pt y="767" x="3836"/>
                  </a:lnTo>
                  <a:lnTo>
                    <a:pt y="1533" x="4450"/>
                  </a:lnTo>
                  <a:lnTo>
                    <a:pt y="2453" x="4604"/>
                  </a:lnTo>
                  <a:lnTo>
                    <a:pt y="3372" x="4450"/>
                  </a:lnTo>
                  <a:lnTo>
                    <a:pt y="3985" x="3836"/>
                  </a:lnTo>
                  <a:lnTo>
                    <a:pt y="4599" x="3069"/>
                  </a:lnTo>
                  <a:lnTo>
                    <a:pt y="4752" x="2148"/>
                  </a:lnTo>
                  <a:lnTo>
                    <a:pt y="4599" x="1228"/>
                  </a:lnTo>
                  <a:lnTo>
                    <a:pt y="3985" x="614"/>
                  </a:lnTo>
                  <a:lnTo>
                    <a:pt y="3372" x="154"/>
                  </a:lnTo>
                  <a:lnTo>
                    <a:pt y="2453" x="0"/>
                  </a:lnTo>
                  <a:lnTo>
                    <a:pt y="1533" x="154"/>
                  </a:lnTo>
                  <a:lnTo>
                    <a:pt y="767" x="614"/>
                  </a:lnTo>
                  <a:lnTo>
                    <a:pt y="154" x="1228"/>
                  </a:lnTo>
                  <a:lnTo>
                    <a:pt y="1" x="2148"/>
                  </a:lnTo>
                  <a:close/>
                </a:path>
              </a:pathLst>
            </a:custGeom>
            <a:solidFill>
              <a:srgbClr val="FFFFFF"/>
            </a:solidFill>
            <a:ln>
              <a:noFill/>
            </a:ln>
          </p:spPr>
          <p:txBody>
            <a:bodyPr bIns="91425" rIns="91425" lIns="91425" tIns="91425" anchor="ctr" anchorCtr="0">
              <a:noAutofit/>
            </a:bodyPr>
            <a:lstStyle/>
            <a:p>
              <a:pPr>
                <a:spcBef>
                  <a:spcPts val="0"/>
                </a:spcBef>
                <a:buNone/>
              </a:pPr>
              <a:r>
                <a:t/>
              </a:r>
              <a:endParaRPr/>
            </a:p>
          </p:txBody>
        </p:sp>
        <p:sp>
          <p:nvSpPr>
            <p:cNvPr id="528" name="Shape 528"/>
            <p:cNvSpPr/>
            <p:nvPr/>
          </p:nvSpPr>
          <p:spPr>
            <a:xfrm>
              <a:off y="601525" x="1350375"/>
              <a:ext cy="505775" cx="318425"/>
            </a:xfrm>
            <a:custGeom>
              <a:pathLst>
                <a:path w="12737" extrusionOk="0" h="20231">
                  <a:moveTo>
                    <a:pt y="20230" x="6138"/>
                  </a:moveTo>
                  <a:lnTo>
                    <a:pt y="20230" x="5218"/>
                  </a:lnTo>
                  <a:lnTo>
                    <a:pt y="20077" x="4297"/>
                  </a:lnTo>
                  <a:lnTo>
                    <a:pt y="19924" x="3530"/>
                  </a:lnTo>
                  <a:lnTo>
                    <a:pt y="19617" x="2916"/>
                  </a:lnTo>
                  <a:lnTo>
                    <a:pt y="19311" x="2302"/>
                  </a:lnTo>
                  <a:lnTo>
                    <a:pt y="18851" x="1688"/>
                  </a:lnTo>
                  <a:lnTo>
                    <a:pt y="18238" x="1228"/>
                  </a:lnTo>
                  <a:lnTo>
                    <a:pt y="17625" x="921"/>
                  </a:lnTo>
                  <a:lnTo>
                    <a:pt y="16399" x="307"/>
                  </a:lnTo>
                  <a:lnTo>
                    <a:pt y="15019" x="0"/>
                  </a:lnTo>
                  <a:lnTo>
                    <a:pt y="13487" x="0"/>
                  </a:lnTo>
                  <a:lnTo>
                    <a:pt y="11954" x="307"/>
                  </a:lnTo>
                  <a:lnTo>
                    <a:pt y="10269" x="921"/>
                  </a:lnTo>
                  <a:lnTo>
                    <a:pt y="8429" x="1535"/>
                  </a:lnTo>
                  <a:lnTo>
                    <a:pt y="6744" x="2456"/>
                  </a:lnTo>
                  <a:lnTo>
                    <a:pt y="5058" x="3223"/>
                  </a:lnTo>
                  <a:lnTo>
                    <a:pt y="3372" x="4144"/>
                  </a:lnTo>
                  <a:lnTo>
                    <a:pt y="1686" x="5218"/>
                  </a:lnTo>
                  <a:lnTo>
                    <a:pt y="460" x="5985"/>
                  </a:lnTo>
                  <a:lnTo>
                    <a:pt y="0" x="6292"/>
                  </a:lnTo>
                  <a:lnTo>
                    <a:pt y="460" x="6599"/>
                  </a:lnTo>
                  <a:lnTo>
                    <a:pt y="1686" x="7520"/>
                  </a:lnTo>
                  <a:lnTo>
                    <a:pt y="3372" x="8594"/>
                  </a:lnTo>
                  <a:lnTo>
                    <a:pt y="5058" x="9514"/>
                  </a:lnTo>
                  <a:lnTo>
                    <a:pt y="6744" x="10282"/>
                  </a:lnTo>
                  <a:lnTo>
                    <a:pt y="8429" x="11049"/>
                  </a:lnTo>
                  <a:lnTo>
                    <a:pt y="10269" x="11816"/>
                  </a:lnTo>
                  <a:lnTo>
                    <a:pt y="11954" x="12277"/>
                  </a:lnTo>
                  <a:lnTo>
                    <a:pt y="13487" x="12583"/>
                  </a:lnTo>
                  <a:lnTo>
                    <a:pt y="15019" x="12737"/>
                  </a:lnTo>
                  <a:lnTo>
                    <a:pt y="16399" x="12430"/>
                  </a:lnTo>
                  <a:lnTo>
                    <a:pt y="17625" x="11816"/>
                  </a:lnTo>
                  <a:lnTo>
                    <a:pt y="18238" x="11356"/>
                  </a:lnTo>
                  <a:lnTo>
                    <a:pt y="18851" x="10895"/>
                  </a:lnTo>
                  <a:lnTo>
                    <a:pt y="19311" x="10435"/>
                  </a:lnTo>
                  <a:lnTo>
                    <a:pt y="19617" x="9821"/>
                  </a:lnTo>
                  <a:lnTo>
                    <a:pt y="19924" x="9054"/>
                  </a:lnTo>
                  <a:lnTo>
                    <a:pt y="20077" x="8287"/>
                  </a:lnTo>
                  <a:lnTo>
                    <a:pt y="20230" x="7366"/>
                  </a:lnTo>
                  <a:lnTo>
                    <a:pt y="20230" x="6292"/>
                  </a:lnTo>
                  <a:lnTo>
                    <a:pt y="20230" x="6138"/>
                  </a:lnTo>
                  <a:close/>
                </a:path>
              </a:pathLst>
            </a:custGeom>
            <a:solidFill>
              <a:srgbClr val="FFFFFF"/>
            </a:solidFill>
            <a:ln>
              <a:noFill/>
            </a:ln>
          </p:spPr>
          <p:txBody>
            <a:bodyPr bIns="91425" rIns="91425" lIns="91425" tIns="91425" anchor="ctr" anchorCtr="0">
              <a:noAutofit/>
            </a:bodyPr>
            <a:lstStyle/>
            <a:p>
              <a:pPr>
                <a:spcBef>
                  <a:spcPts val="0"/>
                </a:spcBef>
                <a:buNone/>
              </a:pPr>
              <a:r>
                <a:t/>
              </a:r>
              <a:endParaRPr/>
            </a:p>
          </p:txBody>
        </p:sp>
        <p:sp>
          <p:nvSpPr>
            <p:cNvPr id="529" name="Shape 529"/>
            <p:cNvSpPr/>
            <p:nvPr/>
          </p:nvSpPr>
          <p:spPr>
            <a:xfrm>
              <a:off y="1712625" x="1396400"/>
              <a:ext cy="551750" cx="211025"/>
            </a:xfrm>
            <a:custGeom>
              <a:pathLst>
                <a:path w="8441" extrusionOk="0" h="22070">
                  <a:moveTo>
                    <a:pt y="22070" x="4144"/>
                  </a:moveTo>
                  <a:lnTo>
                    <a:pt y="21150" x="5832"/>
                  </a:lnTo>
                  <a:lnTo>
                    <a:pt y="18851" x="7213"/>
                  </a:lnTo>
                  <a:lnTo>
                    <a:pt y="15326" x="8134"/>
                  </a:lnTo>
                  <a:lnTo>
                    <a:pt y="11035" x="8441"/>
                  </a:lnTo>
                  <a:lnTo>
                    <a:pt y="6744" x="8134"/>
                  </a:lnTo>
                  <a:lnTo>
                    <a:pt y="3219" x="7213"/>
                  </a:lnTo>
                  <a:lnTo>
                    <a:pt y="920" x="5832"/>
                  </a:lnTo>
                  <a:lnTo>
                    <a:pt y="1" x="4144"/>
                  </a:lnTo>
                  <a:lnTo>
                    <a:pt y="920" x="2456"/>
                  </a:lnTo>
                  <a:lnTo>
                    <a:pt y="3219" x="1228"/>
                  </a:lnTo>
                  <a:lnTo>
                    <a:pt y="6744" x="308"/>
                  </a:lnTo>
                  <a:lnTo>
                    <a:pt y="11035" x="1"/>
                  </a:lnTo>
                  <a:lnTo>
                    <a:pt y="15326" x="308"/>
                  </a:lnTo>
                  <a:lnTo>
                    <a:pt y="18851" x="1228"/>
                  </a:lnTo>
                  <a:lnTo>
                    <a:pt y="21150" x="2456"/>
                  </a:lnTo>
                  <a:lnTo>
                    <a:pt y="22070" x="4144"/>
                  </a:lnTo>
                  <a:close/>
                </a:path>
              </a:pathLst>
            </a:custGeom>
            <a:solidFill>
              <a:srgbClr val="FFFFFF"/>
            </a:solidFill>
            <a:ln>
              <a:noFill/>
            </a:ln>
          </p:spPr>
          <p:txBody>
            <a:bodyPr bIns="91425" rIns="91425" lIns="91425" tIns="91425" anchor="ctr" anchorCtr="0">
              <a:noAutofit/>
            </a:bodyPr>
            <a:lstStyle/>
            <a:p>
              <a:pPr>
                <a:spcBef>
                  <a:spcPts val="0"/>
                </a:spcBef>
                <a:buNone/>
              </a:pPr>
              <a:r>
                <a:t/>
              </a:r>
              <a:endParaRPr/>
            </a:p>
          </p:txBody>
        </p:sp>
        <p:sp>
          <p:nvSpPr>
            <p:cNvPr id="530" name="Shape 530"/>
            <p:cNvSpPr/>
            <p:nvPr/>
          </p:nvSpPr>
          <p:spPr>
            <a:xfrm>
              <a:off y="2210725" x="1427100"/>
              <a:ext cy="157100" cx="153475"/>
            </a:xfrm>
            <a:custGeom>
              <a:pathLst>
                <a:path w="6139" extrusionOk="0" h="6284">
                  <a:moveTo>
                    <a:pt y="6130" x="1995"/>
                  </a:moveTo>
                  <a:lnTo>
                    <a:pt y="6284" x="3223"/>
                  </a:lnTo>
                  <a:lnTo>
                    <a:pt y="5977" x="4451"/>
                  </a:lnTo>
                  <a:lnTo>
                    <a:pt y="5211" x="5371"/>
                  </a:lnTo>
                  <a:lnTo>
                    <a:pt y="4138" x="5985"/>
                  </a:lnTo>
                  <a:lnTo>
                    <a:pt y="2912" x="6139"/>
                  </a:lnTo>
                  <a:lnTo>
                    <a:pt y="1839" x="5832"/>
                  </a:lnTo>
                  <a:lnTo>
                    <a:pt y="766" x="5064"/>
                  </a:lnTo>
                  <a:lnTo>
                    <a:pt y="153" x="3990"/>
                  </a:lnTo>
                  <a:lnTo>
                    <a:pt y="0" x="2763"/>
                  </a:lnTo>
                  <a:lnTo>
                    <a:pt y="460" x="1688"/>
                  </a:lnTo>
                  <a:lnTo>
                    <a:pt y="1073" x="768"/>
                  </a:lnTo>
                  <a:lnTo>
                    <a:pt y="2146" x="154"/>
                  </a:lnTo>
                  <a:lnTo>
                    <a:pt y="3372" x="0"/>
                  </a:lnTo>
                  <a:lnTo>
                    <a:pt y="4598" x="307"/>
                  </a:lnTo>
                  <a:lnTo>
                    <a:pt y="5517" x="921"/>
                  </a:lnTo>
                  <a:lnTo>
                    <a:pt y="6130" x="1995"/>
                  </a:lnTo>
                  <a:close/>
                </a:path>
              </a:pathLst>
            </a:custGeom>
            <a:solidFill>
              <a:srgbClr val="FFFFFF"/>
            </a:solidFill>
            <a:ln>
              <a:noFill/>
            </a:ln>
          </p:spPr>
          <p:txBody>
            <a:bodyPr bIns="91425" rIns="91425" lIns="91425" tIns="91425" anchor="ctr" anchorCtr="0">
              <a:noAutofit/>
            </a:bodyPr>
            <a:lstStyle/>
            <a:p>
              <a:pPr>
                <a:spcBef>
                  <a:spcPts val="0"/>
                </a:spcBef>
                <a:buNone/>
              </a:pPr>
              <a:r>
                <a:t/>
              </a:r>
              <a:endParaRPr/>
            </a:p>
          </p:txBody>
        </p:sp>
        <p:sp>
          <p:nvSpPr>
            <p:cNvPr id="531" name="Shape 531"/>
            <p:cNvSpPr/>
            <p:nvPr/>
          </p:nvSpPr>
          <p:spPr>
            <a:xfrm>
              <a:off y="1613025" x="1427100"/>
              <a:ext cy="157100" cx="153475"/>
            </a:xfrm>
            <a:custGeom>
              <a:pathLst>
                <a:path w="6139" extrusionOk="0" h="6284">
                  <a:moveTo>
                    <a:pt y="6130" x="1995"/>
                  </a:moveTo>
                  <a:lnTo>
                    <a:pt y="6284" x="3223"/>
                  </a:lnTo>
                  <a:lnTo>
                    <a:pt y="5977" x="4451"/>
                  </a:lnTo>
                  <a:lnTo>
                    <a:pt y="5211" x="5371"/>
                  </a:lnTo>
                  <a:lnTo>
                    <a:pt y="4138" x="5985"/>
                  </a:lnTo>
                  <a:lnTo>
                    <a:pt y="2912" x="6139"/>
                  </a:lnTo>
                  <a:lnTo>
                    <a:pt y="1839" x="5832"/>
                  </a:lnTo>
                  <a:lnTo>
                    <a:pt y="766" x="5064"/>
                  </a:lnTo>
                  <a:lnTo>
                    <a:pt y="153" x="3990"/>
                  </a:lnTo>
                  <a:lnTo>
                    <a:pt y="0" x="2763"/>
                  </a:lnTo>
                  <a:lnTo>
                    <a:pt y="460" x="1688"/>
                  </a:lnTo>
                  <a:lnTo>
                    <a:pt y="1073" x="768"/>
                  </a:lnTo>
                  <a:lnTo>
                    <a:pt y="2146" x="154"/>
                  </a:lnTo>
                  <a:lnTo>
                    <a:pt y="3372" x="0"/>
                  </a:lnTo>
                  <a:lnTo>
                    <a:pt y="4598" x="307"/>
                  </a:lnTo>
                  <a:lnTo>
                    <a:pt y="5517" x="921"/>
                  </a:lnTo>
                  <a:lnTo>
                    <a:pt y="6130" x="1995"/>
                  </a:lnTo>
                  <a:close/>
                </a:path>
              </a:pathLst>
            </a:custGeom>
            <a:solidFill>
              <a:srgbClr val="FFFFFF"/>
            </a:solidFill>
            <a:ln>
              <a:noFill/>
            </a:ln>
          </p:spPr>
          <p:txBody>
            <a:bodyPr bIns="91425" rIns="91425" lIns="91425" tIns="91425" anchor="ctr" anchorCtr="0">
              <a:noAutofit/>
            </a:bodyPr>
            <a:lstStyle/>
            <a:p>
              <a:pPr>
                <a:spcBef>
                  <a:spcPts val="0"/>
                </a:spcBef>
                <a:buNone/>
              </a:pPr>
              <a:r>
                <a:t/>
              </a:r>
              <a:endParaRPr/>
            </a:p>
          </p:txBody>
        </p:sp>
        <p:sp>
          <p:nvSpPr>
            <p:cNvPr id="532" name="Shape 532"/>
            <p:cNvSpPr/>
            <p:nvPr/>
          </p:nvSpPr>
          <p:spPr>
            <a:xfrm>
              <a:off y="812250" x="698200"/>
              <a:ext cy="835275" cx="30725"/>
            </a:xfrm>
            <a:custGeom>
              <a:pathLst>
                <a:path w="1229" extrusionOk="0" h="33411">
                  <a:moveTo>
                    <a:pt y="33410" x="0"/>
                  </a:moveTo>
                  <a:lnTo>
                    <a:pt y="0" x="0"/>
                  </a:lnTo>
                  <a:lnTo>
                    <a:pt y="0" x="1075"/>
                  </a:lnTo>
                  <a:lnTo>
                    <a:pt y="33410" x="1228"/>
                  </a:lnTo>
                  <a:lnTo>
                    <a:pt y="33410" x="0"/>
                  </a:lnTo>
                  <a:close/>
                </a:path>
              </a:pathLst>
            </a:custGeom>
            <a:solidFill>
              <a:srgbClr val="FFFFFF"/>
            </a:solidFill>
            <a:ln>
              <a:noFill/>
            </a:ln>
          </p:spPr>
          <p:txBody>
            <a:bodyPr bIns="91425" rIns="91425" lIns="91425" tIns="91425" anchor="ctr" anchorCtr="0">
              <a:noAutofit/>
            </a:bodyPr>
            <a:lstStyle/>
            <a:p>
              <a:pPr>
                <a:spcBef>
                  <a:spcPts val="0"/>
                </a:spcBef>
                <a:buNone/>
              </a:pPr>
              <a:r>
                <a:t/>
              </a:r>
              <a:endParaRPr/>
            </a:p>
          </p:txBody>
        </p:sp>
        <p:sp>
          <p:nvSpPr>
            <p:cNvPr id="533" name="Shape 533"/>
            <p:cNvSpPr/>
            <p:nvPr/>
          </p:nvSpPr>
          <p:spPr>
            <a:xfrm>
              <a:off y="777775" x="337575"/>
              <a:ext cy="869750" cx="391350"/>
            </a:xfrm>
            <a:custGeom>
              <a:pathLst>
                <a:path w="15654" extrusionOk="0" h="34790">
                  <a:moveTo>
                    <a:pt y="34789" x="1"/>
                  </a:moveTo>
                  <a:lnTo>
                    <a:pt y="0" x="15039"/>
                  </a:lnTo>
                  <a:lnTo>
                    <a:pt y="1686" x="15653"/>
                  </a:lnTo>
                  <a:lnTo>
                    <a:pt y="34789" x="1382"/>
                  </a:lnTo>
                  <a:lnTo>
                    <a:pt y="34789" x="1"/>
                  </a:lnTo>
                  <a:close/>
                </a:path>
              </a:pathLst>
            </a:custGeom>
            <a:solidFill>
              <a:srgbClr val="FFFFFF"/>
            </a:solidFill>
            <a:ln>
              <a:noFill/>
            </a:ln>
          </p:spPr>
          <p:txBody>
            <a:bodyPr bIns="91425" rIns="91425" lIns="91425" tIns="91425" anchor="ctr" anchorCtr="0">
              <a:noAutofit/>
            </a:bodyPr>
            <a:lstStyle/>
            <a:p>
              <a:pPr>
                <a:spcBef>
                  <a:spcPts val="0"/>
                </a:spcBef>
                <a:buNone/>
              </a:pPr>
              <a:r>
                <a:t/>
              </a:r>
              <a:endParaRPr/>
            </a:p>
          </p:txBody>
        </p:sp>
        <p:sp>
          <p:nvSpPr>
            <p:cNvPr id="534" name="Shape 534"/>
            <p:cNvSpPr/>
            <p:nvPr/>
          </p:nvSpPr>
          <p:spPr>
            <a:xfrm>
              <a:off y="781600" x="694350"/>
              <a:ext cy="865925" cx="387500"/>
            </a:xfrm>
            <a:custGeom>
              <a:pathLst>
                <a:path w="15500" extrusionOk="0" h="34637">
                  <a:moveTo>
                    <a:pt y="34483" x="15500"/>
                  </a:moveTo>
                  <a:lnTo>
                    <a:pt y="0" x="768"/>
                  </a:lnTo>
                  <a:lnTo>
                    <a:pt y="1533" x="1"/>
                  </a:lnTo>
                  <a:lnTo>
                    <a:pt y="34636" x="14119"/>
                  </a:lnTo>
                  <a:lnTo>
                    <a:pt y="34483" x="15500"/>
                  </a:lnTo>
                  <a:close/>
                </a:path>
              </a:pathLst>
            </a:custGeom>
            <a:solidFill>
              <a:srgbClr val="FFFFFF"/>
            </a:solidFill>
            <a:ln>
              <a:noFill/>
            </a:ln>
          </p:spPr>
          <p:txBody>
            <a:bodyPr bIns="91425" rIns="91425" lIns="91425" tIns="91425" anchor="ctr" anchorCtr="0">
              <a:noAutofit/>
            </a:bodyPr>
            <a:lstStyle/>
            <a:p>
              <a:pPr>
                <a:spcBef>
                  <a:spcPts val="0"/>
                </a:spcBef>
                <a:buNone/>
              </a:pPr>
              <a:r>
                <a:t/>
              </a:r>
              <a:endParaRPr/>
            </a:p>
          </p:txBody>
        </p:sp>
        <p:sp>
          <p:nvSpPr>
            <p:cNvPr id="535" name="Shape 535"/>
            <p:cNvSpPr/>
            <p:nvPr/>
          </p:nvSpPr>
          <p:spPr>
            <a:xfrm>
              <a:off y="1107275" x="2332475"/>
              <a:ext cy="835275" cx="30700"/>
            </a:xfrm>
            <a:custGeom>
              <a:pathLst>
                <a:path w="1228" extrusionOk="0" h="33411">
                  <a:moveTo>
                    <a:pt y="33410" x="0"/>
                  </a:moveTo>
                  <a:lnTo>
                    <a:pt y="0" x="0"/>
                  </a:lnTo>
                  <a:lnTo>
                    <a:pt y="0" x="1074"/>
                  </a:lnTo>
                  <a:lnTo>
                    <a:pt y="33410" x="1228"/>
                  </a:lnTo>
                  <a:lnTo>
                    <a:pt y="33410" x="0"/>
                  </a:lnTo>
                  <a:close/>
                </a:path>
              </a:pathLst>
            </a:custGeom>
            <a:solidFill>
              <a:srgbClr val="FFFFFF"/>
            </a:solidFill>
            <a:ln>
              <a:noFill/>
            </a:ln>
          </p:spPr>
          <p:txBody>
            <a:bodyPr bIns="91425" rIns="91425" lIns="91425" tIns="91425" anchor="ctr" anchorCtr="0">
              <a:noAutofit/>
            </a:bodyPr>
            <a:lstStyle/>
            <a:p>
              <a:pPr>
                <a:spcBef>
                  <a:spcPts val="0"/>
                </a:spcBef>
                <a:buNone/>
              </a:pPr>
              <a:r>
                <a:t/>
              </a:r>
              <a:endParaRPr/>
            </a:p>
          </p:txBody>
        </p:sp>
        <p:sp>
          <p:nvSpPr>
            <p:cNvPr id="536" name="Shape 536"/>
            <p:cNvSpPr/>
            <p:nvPr/>
          </p:nvSpPr>
          <p:spPr>
            <a:xfrm>
              <a:off y="1076625" x="1968025"/>
              <a:ext cy="869750" cx="395150"/>
            </a:xfrm>
            <a:custGeom>
              <a:pathLst>
                <a:path w="15806" extrusionOk="0" h="34790">
                  <a:moveTo>
                    <a:pt y="34789" x="0"/>
                  </a:moveTo>
                  <a:lnTo>
                    <a:pt y="0" x="15039"/>
                  </a:lnTo>
                  <a:lnTo>
                    <a:pt y="1533" x="15806"/>
                  </a:lnTo>
                  <a:lnTo>
                    <a:pt y="34636" x="1535"/>
                  </a:lnTo>
                  <a:lnTo>
                    <a:pt y="34789" x="0"/>
                  </a:lnTo>
                  <a:close/>
                </a:path>
              </a:pathLst>
            </a:custGeom>
            <a:solidFill>
              <a:srgbClr val="FFFFFF"/>
            </a:solidFill>
            <a:ln>
              <a:noFill/>
            </a:ln>
          </p:spPr>
          <p:txBody>
            <a:bodyPr bIns="91425" rIns="91425" lIns="91425" tIns="91425" anchor="ctr" anchorCtr="0">
              <a:noAutofit/>
            </a:bodyPr>
            <a:lstStyle/>
            <a:p>
              <a:pPr>
                <a:spcBef>
                  <a:spcPts val="0"/>
                </a:spcBef>
                <a:buNone/>
              </a:pPr>
              <a:r>
                <a:t/>
              </a:r>
              <a:endParaRPr/>
            </a:p>
          </p:txBody>
        </p:sp>
        <p:sp>
          <p:nvSpPr>
            <p:cNvPr id="537" name="Shape 537"/>
            <p:cNvSpPr/>
            <p:nvPr/>
          </p:nvSpPr>
          <p:spPr>
            <a:xfrm>
              <a:off y="1076625" x="2328625"/>
              <a:ext cy="865925" cx="387500"/>
            </a:xfrm>
            <a:custGeom>
              <a:pathLst>
                <a:path w="15500" extrusionOk="0" h="34637">
                  <a:moveTo>
                    <a:pt y="34483" x="15500"/>
                  </a:moveTo>
                  <a:lnTo>
                    <a:pt y="0" x="615"/>
                  </a:lnTo>
                  <a:lnTo>
                    <a:pt y="1533" x="1"/>
                  </a:lnTo>
                  <a:lnTo>
                    <a:pt y="34636" x="14118"/>
                  </a:lnTo>
                  <a:lnTo>
                    <a:pt y="34483" x="15500"/>
                  </a:lnTo>
                  <a:close/>
                </a:path>
              </a:pathLst>
            </a:custGeom>
            <a:solidFill>
              <a:srgbClr val="FFFFFF"/>
            </a:solidFill>
            <a:ln>
              <a:noFill/>
            </a:ln>
          </p:spPr>
          <p:txBody>
            <a:bodyPr bIns="91425" rIns="91425" lIns="91425" tIns="91425" anchor="ctr" anchorCtr="0">
              <a:noAutofit/>
            </a:bodyPr>
            <a:lstStyle/>
            <a:p>
              <a:pPr>
                <a:spcBef>
                  <a:spcPts val="0"/>
                </a:spcBef>
                <a:buNone/>
              </a:pPr>
              <a:r>
                <a:t/>
              </a:r>
              <a:endParaRPr/>
            </a:p>
          </p:txBody>
        </p:sp>
      </p:grpSp>
    </p:spTree>
  </p:cSld>
  <p:clrMapOvr>
    <a:masterClrMapping/>
  </p:clrMapOvr>
  <p:transition spd="slow">
    <p:cut/>
  </p:transition>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41" name="Shape 541"/>
        <p:cNvGrpSpPr/>
        <p:nvPr/>
      </p:nvGrpSpPr>
      <p:grpSpPr>
        <a:xfrm>
          <a:off y="0" x="0"/>
          <a:ext cy="0" cx="0"/>
          <a:chOff y="0" x="0"/>
          <a:chExt cy="0" cx="0"/>
        </a:xfrm>
      </p:grpSpPr>
      <p:sp>
        <p:nvSpPr>
          <p:cNvPr id="542" name="Shape 542"/>
          <p:cNvSpPr/>
          <p:nvPr/>
        </p:nvSpPr>
        <p:spPr>
          <a:xfrm>
            <a:off y="565550" x="228600"/>
            <a:ext cy="4479899" cx="8915400"/>
          </a:xfrm>
          <a:prstGeom prst="rect">
            <a:avLst/>
          </a:prstGeom>
          <a:noFill/>
          <a:ln>
            <a:noFill/>
          </a:ln>
        </p:spPr>
        <p:txBody>
          <a:bodyPr bIns="45700" rIns="91425" lIns="91425" tIns="45700" anchor="t" anchorCtr="0">
            <a:noAutofit/>
          </a:bodyPr>
          <a:lstStyle/>
          <a:p>
            <a:pPr algn="l" rtl="0" lvl="1" marR="0" indent="0" marL="457200">
              <a:spcBef>
                <a:spcPts val="0"/>
              </a:spcBef>
              <a:spcAft>
                <a:spcPts val="0"/>
              </a:spcAft>
              <a:buSzPct val="25000"/>
              <a:buNone/>
            </a:pPr>
            <a:r>
              <a:rPr strike="noStrike" u="none" b="1" cap="none" baseline="0" sz="2400" lang="en" i="0">
                <a:solidFill>
                  <a:schemeClr val="lt1"/>
                </a:solidFill>
                <a:latin typeface="Times New Roman"/>
                <a:ea typeface="Times New Roman"/>
                <a:cs typeface="Times New Roman"/>
                <a:sym typeface="Times New Roman"/>
              </a:rPr>
              <a:t>Sec. 38. Fraud involving aircraft or space vehicle parts in interstate or foreign commerce</a:t>
            </a:r>
          </a:p>
          <a:p>
            <a:pPr algn="l" rtl="0" lvl="0" marR="0" indent="0" marL="0">
              <a:spcBef>
                <a:spcPts val="500"/>
              </a:spcBef>
              <a:spcAft>
                <a:spcPts val="0"/>
              </a:spcAft>
              <a:buNone/>
            </a:pPr>
            <a:r>
              <a:t/>
            </a:r>
            <a:endParaRPr strike="noStrike" u="none" b="1" cap="none" baseline="0" sz="1800" i="0">
              <a:solidFill>
                <a:schemeClr val="lt1"/>
              </a:solidFill>
              <a:latin typeface="Times New Roman"/>
              <a:ea typeface="Times New Roman"/>
              <a:cs typeface="Times New Roman"/>
              <a:sym typeface="Times New Roman"/>
            </a:endParaRPr>
          </a:p>
          <a:p>
            <a:pPr algn="l" rtl="0" lvl="0" marR="0" indent="0" marL="0">
              <a:spcBef>
                <a:spcPts val="0"/>
              </a:spcBef>
              <a:spcAft>
                <a:spcPts val="0"/>
              </a:spcAft>
              <a:buSzPct val="25000"/>
              <a:buNone/>
            </a:pPr>
            <a:r>
              <a:rPr strike="noStrike" u="none" b="1" cap="none" baseline="0" sz="2400" lang="en" i="0">
                <a:solidFill>
                  <a:schemeClr val="lt1"/>
                </a:solidFill>
                <a:latin typeface="Times New Roman"/>
                <a:ea typeface="Times New Roman"/>
                <a:cs typeface="Times New Roman"/>
                <a:sym typeface="Times New Roman"/>
              </a:rPr>
              <a:t>(a) OFFENSES- </a:t>
            </a:r>
          </a:p>
          <a:p>
            <a:pPr algn="l" rtl="0" lvl="0" marR="0" indent="0" marL="0">
              <a:spcBef>
                <a:spcPts val="0"/>
              </a:spcBef>
              <a:spcAft>
                <a:spcPts val="0"/>
              </a:spcAft>
              <a:buNone/>
            </a:pPr>
            <a:r>
              <a:t/>
            </a:r>
            <a:endParaRPr strike="noStrike" u="none" b="1" cap="none" baseline="0" i="0">
              <a:solidFill>
                <a:schemeClr val="lt1"/>
              </a:solidFill>
              <a:latin typeface="Times New Roman"/>
              <a:ea typeface="Times New Roman"/>
              <a:cs typeface="Times New Roman"/>
              <a:sym typeface="Times New Roman"/>
            </a:endParaRPr>
          </a:p>
          <a:p>
            <a:pPr algn="l" rtl="0" lvl="0" marR="0" indent="457200" marL="0">
              <a:spcBef>
                <a:spcPts val="0"/>
              </a:spcBef>
              <a:spcAft>
                <a:spcPts val="0"/>
              </a:spcAft>
              <a:buSzPct val="25000"/>
              <a:buNone/>
            </a:pPr>
            <a:r>
              <a:rPr strike="noStrike" u="none" b="1" cap="none" baseline="0" sz="2400" lang="en" i="0">
                <a:solidFill>
                  <a:schemeClr val="lt1"/>
                </a:solidFill>
                <a:latin typeface="Times New Roman"/>
                <a:ea typeface="Times New Roman"/>
                <a:cs typeface="Times New Roman"/>
                <a:sym typeface="Times New Roman"/>
              </a:rPr>
              <a:t>(1)(A) falsifies or conceals a material fact concerning any      aircraft or space vehicle part;</a:t>
            </a:r>
          </a:p>
          <a:p>
            <a:pPr algn="l" rtl="0" lvl="0" marR="0" indent="0" marL="0">
              <a:spcBef>
                <a:spcPts val="0"/>
              </a:spcBef>
              <a:spcAft>
                <a:spcPts val="0"/>
              </a:spcAft>
              <a:buSzPct val="25000"/>
              <a:buNone/>
            </a:pPr>
            <a:r>
              <a:rPr strike="noStrike" u="none" b="1" cap="none" baseline="0" sz="2400" lang="en" i="0">
                <a:solidFill>
                  <a:schemeClr val="lt1"/>
                </a:solidFill>
                <a:latin typeface="Times New Roman"/>
                <a:ea typeface="Times New Roman"/>
                <a:cs typeface="Times New Roman"/>
                <a:sym typeface="Times New Roman"/>
              </a:rPr>
              <a:t>	(B) makes any materially fraudulent representation concerning any aircraft or space vehicle part; or</a:t>
            </a:r>
          </a:p>
          <a:p>
            <a:pPr algn="l" rtl="0" lvl="0" marR="0" indent="0" marL="0">
              <a:spcBef>
                <a:spcPts val="0"/>
              </a:spcBef>
              <a:spcAft>
                <a:spcPts val="0"/>
              </a:spcAft>
              <a:buSzPct val="25000"/>
              <a:buNone/>
            </a:pPr>
            <a:r>
              <a:rPr strike="noStrike" u="none" b="1" cap="none" baseline="0" sz="2400" lang="en" i="0">
                <a:solidFill>
                  <a:schemeClr val="lt1"/>
                </a:solidFill>
                <a:latin typeface="Times New Roman"/>
                <a:ea typeface="Times New Roman"/>
                <a:cs typeface="Times New Roman"/>
                <a:sym typeface="Times New Roman"/>
              </a:rPr>
              <a:t>	(C) makes or uses any materially false writing, entry, certification, document, record, data plate, label, or electronic communication concerning any aircraft or space vehicle part;</a:t>
            </a:r>
          </a:p>
          <a:p>
            <a:pPr algn="l" rtl="0" lvl="0" marR="0" indent="0" marL="0">
              <a:spcBef>
                <a:spcPts val="0"/>
              </a:spcBef>
              <a:spcAft>
                <a:spcPts val="0"/>
              </a:spcAft>
              <a:buNone/>
            </a:pPr>
            <a:r>
              <a:t/>
            </a:r>
            <a:endParaRPr strike="noStrike" u="none" b="1" cap="none" baseline="0" sz="1800" i="0">
              <a:solidFill>
                <a:schemeClr val="accent2"/>
              </a:solidFill>
              <a:latin typeface="Times New Roman"/>
              <a:ea typeface="Times New Roman"/>
              <a:cs typeface="Times New Roman"/>
              <a:sym typeface="Times New Roman"/>
            </a:endParaRPr>
          </a:p>
          <a:p>
            <a:pPr algn="l" rtl="0" lvl="0" marR="0" indent="0" marL="0">
              <a:spcBef>
                <a:spcPts val="0"/>
              </a:spcBef>
              <a:spcAft>
                <a:spcPts val="0"/>
              </a:spcAft>
              <a:buSzPct val="25000"/>
              <a:buNone/>
            </a:pPr>
            <a:r>
              <a:rPr strike="noStrike" u="none" b="1" cap="none" baseline="0" sz="1800" lang="en" i="0">
                <a:solidFill>
                  <a:schemeClr val="accent2"/>
                </a:solidFill>
                <a:latin typeface="Times New Roman"/>
                <a:ea typeface="Times New Roman"/>
                <a:cs typeface="Times New Roman"/>
                <a:sym typeface="Times New Roman"/>
              </a:rPr>
              <a:t>        </a:t>
            </a:r>
          </a:p>
        </p:txBody>
      </p:sp>
      <p:sp>
        <p:nvSpPr>
          <p:cNvPr id="543" name="Shape 543"/>
          <p:cNvSpPr/>
          <p:nvPr/>
        </p:nvSpPr>
        <p:spPr>
          <a:xfrm>
            <a:off y="0" x="2133600"/>
            <a:ext cy="481012" cx="4502150"/>
          </a:xfrm>
          <a:prstGeom prst="rect">
            <a:avLst/>
          </a:prstGeom>
          <a:noFill/>
          <a:ln>
            <a:noFill/>
          </a:ln>
        </p:spPr>
        <p:txBody>
          <a:bodyPr bIns="45700" rIns="91425" lIns="91425" tIns="45700" anchor="t" anchorCtr="0">
            <a:noAutofit/>
          </a:bodyPr>
          <a:lstStyle/>
          <a:p>
            <a:pPr algn="l" rtl="0" lvl="0" marR="0" indent="0" marL="0">
              <a:spcBef>
                <a:spcPts val="0"/>
              </a:spcBef>
              <a:spcAft>
                <a:spcPts val="0"/>
              </a:spcAft>
              <a:buSzPct val="25000"/>
              <a:buNone/>
            </a:pPr>
            <a:r>
              <a:rPr strike="noStrike" u="none" b="1" cap="none" baseline="0" sz="3600" lang="en" i="1">
                <a:solidFill>
                  <a:schemeClr val="lt2"/>
                </a:solidFill>
                <a:latin typeface="Arial"/>
                <a:ea typeface="Arial"/>
                <a:cs typeface="Arial"/>
                <a:sym typeface="Arial"/>
              </a:rPr>
              <a:t>SUP Law:  Offenses</a:t>
            </a:r>
          </a:p>
        </p:txBody>
      </p:sp>
    </p:spTree>
  </p:cSld>
  <p:clrMapOvr>
    <a:masterClrMapping/>
  </p:clrMapOvr>
  <p:transition spd="slow">
    <p:cut/>
  </p:transition>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47" name="Shape 547"/>
        <p:cNvGrpSpPr/>
        <p:nvPr/>
      </p:nvGrpSpPr>
      <p:grpSpPr>
        <a:xfrm>
          <a:off y="0" x="0"/>
          <a:ext cy="0" cx="0"/>
          <a:chOff y="0" x="0"/>
          <a:chExt cy="0" cx="0"/>
        </a:xfrm>
      </p:grpSpPr>
      <p:sp>
        <p:nvSpPr>
          <p:cNvPr id="548" name="Shape 548"/>
          <p:cNvSpPr txBox="1"/>
          <p:nvPr>
            <p:ph type="title"/>
          </p:nvPr>
        </p:nvSpPr>
        <p:spPr>
          <a:xfrm>
            <a:off y="0" x="533400"/>
            <a:ext cy="628499" cx="7772400"/>
          </a:xfrm>
          <a:prstGeom prst="rect">
            <a:avLst/>
          </a:prstGeom>
          <a:noFill/>
          <a:ln>
            <a:noFill/>
          </a:ln>
        </p:spPr>
        <p:txBody>
          <a:bodyPr bIns="45700" rIns="91425" lIns="91425" tIns="45700" anchor="ctr" anchorCtr="0">
            <a:noAutofit/>
          </a:bodyPr>
          <a:lstStyle/>
          <a:p>
            <a:pPr algn="ctr" rtl="0" lvl="0" marR="0" indent="0" marL="0">
              <a:spcBef>
                <a:spcPts val="0"/>
              </a:spcBef>
              <a:spcAft>
                <a:spcPts val="0"/>
              </a:spcAft>
              <a:buSzPct val="25000"/>
              <a:buNone/>
            </a:pPr>
            <a:r>
              <a:rPr strike="noStrike" u="none" b="1" cap="none" baseline="0" sz="3200" lang="en" i="1">
                <a:solidFill>
                  <a:schemeClr val="lt2"/>
                </a:solidFill>
                <a:latin typeface="Arial"/>
                <a:ea typeface="Arial"/>
                <a:cs typeface="Arial"/>
                <a:sym typeface="Arial"/>
              </a:rPr>
              <a:t>SUP Law:  Offenses</a:t>
            </a:r>
          </a:p>
        </p:txBody>
      </p:sp>
      <p:sp>
        <p:nvSpPr>
          <p:cNvPr id="549" name="Shape 549"/>
          <p:cNvSpPr txBox="1"/>
          <p:nvPr>
            <p:ph idx="1" type="body"/>
          </p:nvPr>
        </p:nvSpPr>
        <p:spPr>
          <a:xfrm>
            <a:off y="933450" x="0"/>
            <a:ext cy="4818899" cx="9144000"/>
          </a:xfrm>
          <a:prstGeom prst="rect">
            <a:avLst/>
          </a:prstGeom>
          <a:noFill/>
          <a:ln>
            <a:noFill/>
          </a:ln>
        </p:spPr>
        <p:txBody>
          <a:bodyPr bIns="45700" rIns="91425" lIns="91425" tIns="45700" anchor="t" anchorCtr="0">
            <a:noAutofit/>
          </a:bodyPr>
          <a:lstStyle/>
          <a:p>
            <a:pPr algn="l" rtl="0" lvl="0" marR="0" indent="-342900" marL="342900">
              <a:spcBef>
                <a:spcPts val="0"/>
              </a:spcBef>
              <a:spcAft>
                <a:spcPts val="0"/>
              </a:spcAft>
              <a:buClr>
                <a:schemeClr val="lt1"/>
              </a:buClr>
              <a:buSzPct val="25000"/>
              <a:buFont typeface="Times New Roman"/>
              <a:buNone/>
            </a:pPr>
            <a:r>
              <a:rPr strike="noStrike" u="none" b="1" cap="none" baseline="0" sz="3600" lang="en" i="0">
                <a:solidFill>
                  <a:schemeClr val="lt1"/>
                </a:solidFill>
                <a:latin typeface="Times New Roman"/>
                <a:ea typeface="Times New Roman"/>
                <a:cs typeface="Times New Roman"/>
                <a:sym typeface="Times New Roman"/>
              </a:rPr>
              <a:t>(2) exports from or imports or introduces into the United States, sells, trades, installs on or in any aircraft or space vehicle any aircraft or space vehicle part using or by means of a fraudulent representation, document, record, certification, depiction, data plate, label, or electronic communication; or</a:t>
            </a:r>
          </a:p>
          <a:p>
            <a:pPr algn="l" rtl="0" lvl="0" marR="0" indent="-139700" marL="342900">
              <a:spcBef>
                <a:spcPts val="640"/>
              </a:spcBef>
              <a:spcAft>
                <a:spcPts val="0"/>
              </a:spcAft>
              <a:buClr>
                <a:schemeClr val="lt1"/>
              </a:buClr>
              <a:buFont typeface="Times New Roman"/>
              <a:buNone/>
            </a:pPr>
            <a:r>
              <a:t/>
            </a:r>
            <a:endParaRPr strike="noStrike" u="none" b="1" cap="none" baseline="0" sz="2400" i="0">
              <a:solidFill>
                <a:srgbClr val="FFFF00"/>
              </a:solidFill>
              <a:latin typeface="Times New Roman"/>
              <a:ea typeface="Times New Roman"/>
              <a:cs typeface="Times New Roman"/>
              <a:sym typeface="Times New Roman"/>
            </a:endParaRPr>
          </a:p>
          <a:p>
            <a:pPr algn="l" rtl="0" lvl="0" marR="0" indent="-342900" marL="342900">
              <a:spcBef>
                <a:spcPts val="480"/>
              </a:spcBef>
              <a:spcAft>
                <a:spcPts val="0"/>
              </a:spcAft>
              <a:buClr>
                <a:schemeClr val="accent2"/>
              </a:buClr>
              <a:buSzPct val="25000"/>
              <a:buFont typeface="Times New Roman"/>
              <a:buNone/>
            </a:pPr>
            <a:r>
              <a:rPr strike="noStrike" u="none" b="1" cap="none" baseline="0" sz="2400" lang="en" i="0">
                <a:solidFill>
                  <a:schemeClr val="accent2"/>
                </a:solidFill>
                <a:latin typeface="Times New Roman"/>
                <a:ea typeface="Times New Roman"/>
                <a:cs typeface="Times New Roman"/>
                <a:sym typeface="Times New Roman"/>
              </a:rPr>
              <a:t>        </a:t>
            </a:r>
          </a:p>
        </p:txBody>
      </p:sp>
    </p:spTree>
  </p:cSld>
  <p:clrMapOvr>
    <a:masterClrMapping/>
  </p:clrMapOvr>
  <p:transition spd="slow">
    <p:cut/>
  </p:transition>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53" name="Shape 553"/>
        <p:cNvGrpSpPr/>
        <p:nvPr/>
      </p:nvGrpSpPr>
      <p:grpSpPr>
        <a:xfrm>
          <a:off y="0" x="0"/>
          <a:ext cy="0" cx="0"/>
          <a:chOff y="0" x="0"/>
          <a:chExt cy="0" cx="0"/>
        </a:xfrm>
      </p:grpSpPr>
      <p:sp>
        <p:nvSpPr>
          <p:cNvPr id="554" name="Shape 554"/>
          <p:cNvSpPr txBox="1"/>
          <p:nvPr>
            <p:ph type="title"/>
          </p:nvPr>
        </p:nvSpPr>
        <p:spPr>
          <a:xfrm>
            <a:off y="76200" x="685800"/>
            <a:ext cy="857400" cx="7772400"/>
          </a:xfrm>
          <a:prstGeom prst="rect">
            <a:avLst/>
          </a:prstGeom>
          <a:noFill/>
          <a:ln>
            <a:noFill/>
          </a:ln>
        </p:spPr>
        <p:txBody>
          <a:bodyPr bIns="45700" rIns="91425" lIns="91425" tIns="45700" anchor="ctr" anchorCtr="0">
            <a:noAutofit/>
          </a:bodyPr>
          <a:lstStyle/>
          <a:p>
            <a:pPr algn="ctr" rtl="0" lvl="0" marR="0" indent="0" marL="0">
              <a:spcBef>
                <a:spcPts val="0"/>
              </a:spcBef>
              <a:spcAft>
                <a:spcPts val="0"/>
              </a:spcAft>
              <a:buSzPct val="25000"/>
              <a:buNone/>
            </a:pPr>
            <a:r>
              <a:rPr strike="noStrike" u="none" b="1" cap="none" baseline="0" sz="3600" lang="en" i="1">
                <a:solidFill>
                  <a:schemeClr val="lt2"/>
                </a:solidFill>
                <a:latin typeface="Arial"/>
                <a:ea typeface="Arial"/>
                <a:cs typeface="Arial"/>
                <a:sym typeface="Arial"/>
              </a:rPr>
              <a:t>SUP Law:  Offenses</a:t>
            </a:r>
          </a:p>
        </p:txBody>
      </p:sp>
      <p:sp>
        <p:nvSpPr>
          <p:cNvPr id="555" name="Shape 555"/>
          <p:cNvSpPr txBox="1"/>
          <p:nvPr>
            <p:ph idx="1" type="body"/>
          </p:nvPr>
        </p:nvSpPr>
        <p:spPr>
          <a:xfrm>
            <a:off y="1485900" x="0"/>
            <a:ext cy="3086099" cx="9144000"/>
          </a:xfrm>
          <a:prstGeom prst="rect">
            <a:avLst/>
          </a:prstGeom>
          <a:noFill/>
          <a:ln>
            <a:noFill/>
          </a:ln>
        </p:spPr>
        <p:txBody>
          <a:bodyPr bIns="45700" rIns="91425" lIns="91425" tIns="45700" anchor="t" anchorCtr="0">
            <a:noAutofit/>
          </a:bodyPr>
          <a:lstStyle/>
          <a:p>
            <a:pPr algn="l" rtl="0" lvl="0" marR="0" indent="-342900" marL="342900">
              <a:spcBef>
                <a:spcPts val="0"/>
              </a:spcBef>
              <a:spcAft>
                <a:spcPts val="0"/>
              </a:spcAft>
              <a:buClr>
                <a:schemeClr val="lt1"/>
              </a:buClr>
              <a:buSzPct val="25000"/>
              <a:buFont typeface="Times New Roman"/>
              <a:buNone/>
            </a:pPr>
            <a:r>
              <a:rPr strike="noStrike" u="none" b="1" cap="none" baseline="0" sz="3600" lang="en" i="0">
                <a:solidFill>
                  <a:schemeClr val="lt1"/>
                </a:solidFill>
                <a:latin typeface="Times New Roman"/>
                <a:ea typeface="Times New Roman"/>
                <a:cs typeface="Times New Roman"/>
                <a:sym typeface="Times New Roman"/>
              </a:rPr>
              <a:t>(3) attempts or conspires to commit an offense described in paragraph (1) or (2),  shall be punished as provided in subsection (b)</a:t>
            </a:r>
          </a:p>
          <a:p>
            <a:pPr algn="l" rtl="0" lvl="0" marR="0" indent="-139700" marL="342900">
              <a:spcBef>
                <a:spcPts val="640"/>
              </a:spcBef>
              <a:spcAft>
                <a:spcPts val="0"/>
              </a:spcAft>
              <a:buClr>
                <a:schemeClr val="lt1"/>
              </a:buClr>
              <a:buFont typeface="Times New Roman"/>
              <a:buNone/>
            </a:pPr>
            <a:r>
              <a:t/>
            </a:r>
            <a:endParaRPr strike="noStrike" u="none" b="0" cap="none" baseline="0" sz="3600" i="0">
              <a:solidFill>
                <a:schemeClr val="lt1"/>
              </a:solidFill>
              <a:latin typeface="Times New Roman"/>
              <a:ea typeface="Times New Roman"/>
              <a:cs typeface="Times New Roman"/>
              <a:sym typeface="Times New Roman"/>
            </a:endParaRPr>
          </a:p>
        </p:txBody>
      </p:sp>
    </p:spTree>
  </p:cSld>
  <p:clrMapOvr>
    <a:masterClrMapping/>
  </p:clrMapOvr>
  <p:transition spd="slow">
    <p:cut/>
  </p:transition>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59" name="Shape 559"/>
        <p:cNvGrpSpPr/>
        <p:nvPr/>
      </p:nvGrpSpPr>
      <p:grpSpPr>
        <a:xfrm>
          <a:off y="0" x="0"/>
          <a:ext cy="0" cx="0"/>
          <a:chOff y="0" x="0"/>
          <a:chExt cy="0" cx="0"/>
        </a:xfrm>
      </p:grpSpPr>
      <p:sp>
        <p:nvSpPr>
          <p:cNvPr id="560" name="Shape 560"/>
          <p:cNvSpPr/>
          <p:nvPr/>
        </p:nvSpPr>
        <p:spPr>
          <a:xfrm>
            <a:off y="857250" x="-685800"/>
            <a:ext cy="3657600" cx="9829799"/>
          </a:xfrm>
          <a:prstGeom prst="rect">
            <a:avLst/>
          </a:prstGeom>
          <a:noFill/>
          <a:ln>
            <a:noFill/>
          </a:ln>
        </p:spPr>
        <p:txBody>
          <a:bodyPr bIns="45700" rIns="91425" lIns="91425" tIns="45700" anchor="t" anchorCtr="0">
            <a:noAutofit/>
          </a:bodyPr>
          <a:lstStyle/>
          <a:p>
            <a:pPr algn="l" rtl="0" lvl="2" marR="0" indent="0" marL="914400">
              <a:spcBef>
                <a:spcPts val="0"/>
              </a:spcBef>
              <a:spcAft>
                <a:spcPts val="0"/>
              </a:spcAft>
              <a:buSzPct val="25000"/>
              <a:buNone/>
            </a:pPr>
            <a:r>
              <a:rPr strike="noStrike" u="none" b="1" cap="none" baseline="0" sz="3200" lang="en" i="0">
                <a:solidFill>
                  <a:schemeClr val="lt1"/>
                </a:solidFill>
                <a:latin typeface="Times New Roman"/>
                <a:ea typeface="Times New Roman"/>
                <a:cs typeface="Times New Roman"/>
                <a:sym typeface="Times New Roman"/>
              </a:rPr>
              <a:t>(b) PENALTIES-</a:t>
            </a:r>
          </a:p>
          <a:p>
            <a:pPr algn="l" rtl="0" lvl="2" marR="0" indent="0" marL="914400">
              <a:spcBef>
                <a:spcPts val="0"/>
              </a:spcBef>
              <a:spcAft>
                <a:spcPts val="0"/>
              </a:spcAft>
              <a:buNone/>
            </a:pPr>
            <a:r>
              <a:t/>
            </a:r>
            <a:endParaRPr strike="noStrike" u="none" b="1" cap="none" baseline="0" sz="3200" i="0">
              <a:solidFill>
                <a:schemeClr val="lt1"/>
              </a:solidFill>
              <a:latin typeface="Times New Roman"/>
              <a:ea typeface="Times New Roman"/>
              <a:cs typeface="Times New Roman"/>
              <a:sym typeface="Times New Roman"/>
            </a:endParaRPr>
          </a:p>
          <a:p>
            <a:pPr algn="l" rtl="0" lvl="2" marR="0" indent="0" marL="914400">
              <a:spcBef>
                <a:spcPts val="0"/>
              </a:spcBef>
              <a:spcAft>
                <a:spcPts val="0"/>
              </a:spcAft>
              <a:buSzPct val="25000"/>
              <a:buNone/>
            </a:pPr>
            <a:r>
              <a:rPr strike="noStrike" u="none" b="1" cap="none" baseline="0" sz="3200" lang="en" i="0">
                <a:solidFill>
                  <a:schemeClr val="lt1"/>
                </a:solidFill>
                <a:latin typeface="Times New Roman"/>
                <a:ea typeface="Times New Roman"/>
                <a:cs typeface="Times New Roman"/>
                <a:sym typeface="Times New Roman"/>
              </a:rPr>
              <a:t>  (1) AVIATION QUALITY- If the offense relates to the aviation quality of a part and the part is installed in an aircraft or space vehicle, a fine of not more than $500,000, imprisonment for not more than 15 years, or both.</a:t>
            </a:r>
          </a:p>
          <a:p>
            <a:pPr algn="l" rtl="0" lvl="2" marR="0" indent="0" marL="914400">
              <a:spcBef>
                <a:spcPts val="0"/>
              </a:spcBef>
              <a:spcAft>
                <a:spcPts val="0"/>
              </a:spcAft>
              <a:buNone/>
            </a:pPr>
            <a:r>
              <a:t/>
            </a:r>
            <a:endParaRPr strike="noStrike" u="none" b="1" cap="none" baseline="0" sz="1800" i="0">
              <a:solidFill>
                <a:schemeClr val="lt1"/>
              </a:solidFill>
              <a:latin typeface="Times New Roman"/>
              <a:ea typeface="Times New Roman"/>
              <a:cs typeface="Times New Roman"/>
              <a:sym typeface="Times New Roman"/>
            </a:endParaRPr>
          </a:p>
          <a:p>
            <a:pPr algn="l" rtl="0" lvl="2" marR="0" indent="0" marL="914400">
              <a:spcBef>
                <a:spcPts val="0"/>
              </a:spcBef>
              <a:spcAft>
                <a:spcPts val="0"/>
              </a:spcAft>
              <a:buSzPct val="25000"/>
              <a:buNone/>
            </a:pPr>
            <a:r>
              <a:rPr strike="noStrike" u="none" b="1" cap="none" baseline="0" sz="1800" lang="en" i="0">
                <a:solidFill>
                  <a:schemeClr val="accent2"/>
                </a:solidFill>
                <a:latin typeface="Times New Roman"/>
                <a:ea typeface="Times New Roman"/>
                <a:cs typeface="Times New Roman"/>
                <a:sym typeface="Times New Roman"/>
              </a:rPr>
              <a:t>  </a:t>
            </a:r>
          </a:p>
          <a:p>
            <a:pPr algn="l" rtl="0" lvl="2" marR="0" indent="0" marL="914400">
              <a:spcBef>
                <a:spcPts val="0"/>
              </a:spcBef>
              <a:spcAft>
                <a:spcPts val="0"/>
              </a:spcAft>
              <a:buNone/>
            </a:pPr>
            <a:r>
              <a:t/>
            </a:r>
            <a:endParaRPr strike="noStrike" u="none" b="1" cap="none" baseline="0" sz="1800" i="0">
              <a:solidFill>
                <a:schemeClr val="accent2"/>
              </a:solidFill>
              <a:latin typeface="Times New Roman"/>
              <a:ea typeface="Times New Roman"/>
              <a:cs typeface="Times New Roman"/>
              <a:sym typeface="Times New Roman"/>
            </a:endParaRPr>
          </a:p>
          <a:p>
            <a:pPr algn="l" rtl="0" lvl="2" marR="0" indent="0" marL="914400">
              <a:spcBef>
                <a:spcPts val="0"/>
              </a:spcBef>
              <a:spcAft>
                <a:spcPts val="0"/>
              </a:spcAft>
              <a:buSzPct val="25000"/>
              <a:buNone/>
            </a:pPr>
            <a:r>
              <a:rPr strike="noStrike" u="none" b="1" cap="none" baseline="0" sz="1800" lang="en" i="0">
                <a:solidFill>
                  <a:schemeClr val="accent2"/>
                </a:solidFill>
                <a:latin typeface="Times New Roman"/>
                <a:ea typeface="Times New Roman"/>
                <a:cs typeface="Times New Roman"/>
                <a:sym typeface="Times New Roman"/>
              </a:rPr>
              <a:t>  </a:t>
            </a:r>
          </a:p>
          <a:p>
            <a:pPr algn="l" rtl="0" lvl="2" marR="0" indent="0" marL="914400">
              <a:spcBef>
                <a:spcPts val="0"/>
              </a:spcBef>
              <a:spcAft>
                <a:spcPts val="0"/>
              </a:spcAft>
              <a:buSzPct val="25000"/>
              <a:buNone/>
            </a:pPr>
            <a:r>
              <a:rPr strike="noStrike" u="none" b="1" cap="none" baseline="0" sz="1800" lang="en" i="0">
                <a:solidFill>
                  <a:schemeClr val="accent2"/>
                </a:solidFill>
                <a:latin typeface="Times New Roman"/>
                <a:ea typeface="Times New Roman"/>
                <a:cs typeface="Times New Roman"/>
                <a:sym typeface="Times New Roman"/>
              </a:rPr>
              <a:t>  </a:t>
            </a:r>
          </a:p>
        </p:txBody>
      </p:sp>
      <p:sp>
        <p:nvSpPr>
          <p:cNvPr id="561" name="Shape 561"/>
          <p:cNvSpPr/>
          <p:nvPr/>
        </p:nvSpPr>
        <p:spPr>
          <a:xfrm>
            <a:off y="0" x="2133600"/>
            <a:ext cy="481012" cx="4552950"/>
          </a:xfrm>
          <a:prstGeom prst="rect">
            <a:avLst/>
          </a:prstGeom>
          <a:noFill/>
          <a:ln>
            <a:noFill/>
          </a:ln>
        </p:spPr>
        <p:txBody>
          <a:bodyPr bIns="45700" rIns="91425" lIns="91425" tIns="45700" anchor="t" anchorCtr="0">
            <a:noAutofit/>
          </a:bodyPr>
          <a:lstStyle/>
          <a:p>
            <a:pPr algn="l" rtl="0" lvl="0" marR="0" indent="0" marL="0">
              <a:spcBef>
                <a:spcPts val="0"/>
              </a:spcBef>
              <a:spcAft>
                <a:spcPts val="0"/>
              </a:spcAft>
              <a:buSzPct val="25000"/>
              <a:buNone/>
            </a:pPr>
            <a:r>
              <a:rPr strike="noStrike" u="none" b="1" cap="none" baseline="0" sz="3600" lang="en" i="1">
                <a:solidFill>
                  <a:schemeClr val="lt2"/>
                </a:solidFill>
                <a:latin typeface="Arial"/>
                <a:ea typeface="Arial"/>
                <a:cs typeface="Arial"/>
                <a:sym typeface="Arial"/>
              </a:rPr>
              <a:t>SUP Law:  Penalties</a:t>
            </a:r>
          </a:p>
        </p:txBody>
      </p:sp>
    </p:spTree>
  </p:cSld>
  <p:clrMapOvr>
    <a:masterClrMapping/>
  </p:clrMapOvr>
  <p:transition spd="slow">
    <p:cut/>
  </p:transition>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65" name="Shape 565"/>
        <p:cNvGrpSpPr/>
        <p:nvPr/>
      </p:nvGrpSpPr>
      <p:grpSpPr>
        <a:xfrm>
          <a:off y="0" x="0"/>
          <a:ext cy="0" cx="0"/>
          <a:chOff y="0" x="0"/>
          <a:chExt cy="0" cx="0"/>
        </a:xfrm>
      </p:grpSpPr>
      <p:sp>
        <p:nvSpPr>
          <p:cNvPr id="566" name="Shape 566"/>
          <p:cNvSpPr txBox="1"/>
          <p:nvPr>
            <p:ph type="title"/>
          </p:nvPr>
        </p:nvSpPr>
        <p:spPr>
          <a:xfrm>
            <a:off y="-30575" x="685800"/>
            <a:ext cy="769799" cx="7772400"/>
          </a:xfrm>
          <a:prstGeom prst="rect">
            <a:avLst/>
          </a:prstGeom>
          <a:noFill/>
          <a:ln>
            <a:noFill/>
          </a:ln>
        </p:spPr>
        <p:txBody>
          <a:bodyPr bIns="45700" rIns="91425" lIns="91425" tIns="45700" anchor="ctr" anchorCtr="0">
            <a:noAutofit/>
          </a:bodyPr>
          <a:lstStyle/>
          <a:p>
            <a:pPr algn="ctr" rtl="0" lvl="0" marR="0" indent="0" marL="0">
              <a:spcBef>
                <a:spcPts val="0"/>
              </a:spcBef>
              <a:spcAft>
                <a:spcPts val="0"/>
              </a:spcAft>
              <a:buSzPct val="25000"/>
              <a:buNone/>
            </a:pPr>
            <a:r>
              <a:rPr strike="noStrike" u="none" b="1" cap="none" baseline="0" sz="3600" lang="en" i="1">
                <a:solidFill>
                  <a:schemeClr val="lt2"/>
                </a:solidFill>
                <a:latin typeface="Arial"/>
                <a:ea typeface="Arial"/>
                <a:cs typeface="Arial"/>
                <a:sym typeface="Arial"/>
              </a:rPr>
              <a:t>SUP Law:  Penalties</a:t>
            </a:r>
          </a:p>
        </p:txBody>
      </p:sp>
      <p:sp>
        <p:nvSpPr>
          <p:cNvPr id="567" name="Shape 567"/>
          <p:cNvSpPr txBox="1"/>
          <p:nvPr>
            <p:ph idx="1" type="body"/>
          </p:nvPr>
        </p:nvSpPr>
        <p:spPr>
          <a:xfrm>
            <a:off y="704850" x="-253800"/>
            <a:ext cy="4059599" cx="9466499"/>
          </a:xfrm>
          <a:prstGeom prst="rect">
            <a:avLst/>
          </a:prstGeom>
          <a:noFill/>
          <a:ln>
            <a:noFill/>
          </a:ln>
        </p:spPr>
        <p:txBody>
          <a:bodyPr bIns="45700" rIns="91425" lIns="91425" tIns="45700" anchor="t" anchorCtr="0">
            <a:noAutofit/>
          </a:bodyPr>
          <a:lstStyle/>
          <a:p>
            <a:pPr algn="l" rtl="0" lvl="0" marR="0" indent="-342900" marL="342900">
              <a:spcBef>
                <a:spcPts val="0"/>
              </a:spcBef>
              <a:spcAft>
                <a:spcPts val="0"/>
              </a:spcAft>
              <a:buClr>
                <a:schemeClr val="lt1"/>
              </a:buClr>
              <a:buSzPct val="25000"/>
              <a:buFont typeface="Times New Roman"/>
              <a:buNone/>
            </a:pPr>
            <a:r>
              <a:rPr strike="noStrike" u="none" b="1" cap="none" baseline="0" sz="3200" lang="en" i="0">
                <a:solidFill>
                  <a:schemeClr val="lt1"/>
                </a:solidFill>
                <a:latin typeface="Times New Roman"/>
                <a:ea typeface="Times New Roman"/>
                <a:cs typeface="Times New Roman"/>
                <a:sym typeface="Times New Roman"/>
              </a:rPr>
              <a:t>   (2) FAILURE TO OPERATE AS</a:t>
            </a:r>
            <a:r>
              <a:rPr b="1" lang="en"/>
              <a:t> </a:t>
            </a:r>
            <a:r>
              <a:rPr strike="noStrike" u="none" b="1" cap="none" baseline="0" sz="3200" lang="en" i="0">
                <a:solidFill>
                  <a:schemeClr val="lt1"/>
                </a:solidFill>
                <a:latin typeface="Times New Roman"/>
                <a:ea typeface="Times New Roman"/>
                <a:cs typeface="Times New Roman"/>
                <a:sym typeface="Times New Roman"/>
              </a:rPr>
              <a:t>REPRESENTED - If, by reason of the failure of the part to operate as represented, the part to which the offense is related is the proximate cause of a malfunction or failure that results in serious bodily injury (as defined in section 1365), a fine of not more than $1,000,000, imprisonment for not more than 20 years, or both.</a:t>
            </a:r>
          </a:p>
        </p:txBody>
      </p:sp>
    </p:spTree>
  </p:cSld>
  <p:clrMapOvr>
    <a:masterClrMapping/>
  </p:clrMapOvr>
  <p:transition spd="slow">
    <p:cut/>
  </p:transition>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71" name="Shape 571"/>
        <p:cNvGrpSpPr/>
        <p:nvPr/>
      </p:nvGrpSpPr>
      <p:grpSpPr>
        <a:xfrm>
          <a:off y="0" x="0"/>
          <a:ext cy="0" cx="0"/>
          <a:chOff y="0" x="0"/>
          <a:chExt cy="0" cx="0"/>
        </a:xfrm>
      </p:grpSpPr>
      <p:sp>
        <p:nvSpPr>
          <p:cNvPr id="572" name="Shape 572"/>
          <p:cNvSpPr txBox="1"/>
          <p:nvPr>
            <p:ph type="title"/>
          </p:nvPr>
        </p:nvSpPr>
        <p:spPr>
          <a:xfrm>
            <a:off y="0" x="685800"/>
            <a:ext cy="800099" cx="7772400"/>
          </a:xfrm>
          <a:prstGeom prst="rect">
            <a:avLst/>
          </a:prstGeom>
          <a:noFill/>
          <a:ln>
            <a:noFill/>
          </a:ln>
        </p:spPr>
        <p:txBody>
          <a:bodyPr bIns="45700" rIns="91425" lIns="91425" tIns="45700" anchor="ctr" anchorCtr="0">
            <a:noAutofit/>
          </a:bodyPr>
          <a:lstStyle/>
          <a:p>
            <a:pPr algn="ctr" rtl="0" lvl="0" marR="0" indent="0" marL="0">
              <a:spcBef>
                <a:spcPts val="0"/>
              </a:spcBef>
              <a:spcAft>
                <a:spcPts val="0"/>
              </a:spcAft>
              <a:buSzPct val="25000"/>
              <a:buNone/>
            </a:pPr>
            <a:r>
              <a:rPr strike="noStrike" u="none" b="1" cap="none" baseline="0" sz="3600" lang="en" i="1">
                <a:solidFill>
                  <a:schemeClr val="lt2"/>
                </a:solidFill>
                <a:latin typeface="Arial"/>
                <a:ea typeface="Arial"/>
                <a:cs typeface="Arial"/>
                <a:sym typeface="Arial"/>
              </a:rPr>
              <a:t>SUP Law:  Penalties</a:t>
            </a:r>
          </a:p>
        </p:txBody>
      </p:sp>
      <p:sp>
        <p:nvSpPr>
          <p:cNvPr id="573" name="Shape 573"/>
          <p:cNvSpPr txBox="1"/>
          <p:nvPr>
            <p:ph idx="1" type="body"/>
          </p:nvPr>
        </p:nvSpPr>
        <p:spPr>
          <a:xfrm>
            <a:off y="1028700" x="0"/>
            <a:ext cy="3543300" cx="9144000"/>
          </a:xfrm>
          <a:prstGeom prst="rect">
            <a:avLst/>
          </a:prstGeom>
          <a:noFill/>
          <a:ln>
            <a:noFill/>
          </a:ln>
        </p:spPr>
        <p:txBody>
          <a:bodyPr bIns="45700" rIns="91425" lIns="91425" tIns="45700" anchor="t" anchorCtr="0">
            <a:noAutofit/>
          </a:bodyPr>
          <a:lstStyle/>
          <a:p>
            <a:pPr algn="l" rtl="0" lvl="0" marR="0" indent="-342900" marL="342900">
              <a:spcBef>
                <a:spcPts val="0"/>
              </a:spcBef>
              <a:spcAft>
                <a:spcPts val="0"/>
              </a:spcAft>
              <a:buClr>
                <a:schemeClr val="lt1"/>
              </a:buClr>
              <a:buSzPct val="25000"/>
              <a:buFont typeface="Times New Roman"/>
              <a:buNone/>
            </a:pPr>
            <a:r>
              <a:rPr strike="noStrike" u="none" b="1" cap="none" baseline="0" sz="3200" lang="en" i="0">
                <a:solidFill>
                  <a:schemeClr val="lt1"/>
                </a:solidFill>
                <a:latin typeface="Times New Roman"/>
                <a:ea typeface="Times New Roman"/>
                <a:cs typeface="Times New Roman"/>
                <a:sym typeface="Times New Roman"/>
              </a:rPr>
              <a:t>  (3) FAILURE RESULTING IN DEATH- If, by reason of the failure of the part to operate as represented, the part to which the offense is related is the proximate cause of a malfunction or failure that results in the death of any person, a fine of not more than $1,000,000, imprisonment for any term of years or life, or both.</a:t>
            </a:r>
          </a:p>
        </p:txBody>
      </p:sp>
    </p:spTree>
  </p:cSld>
  <p:clrMapOvr>
    <a:masterClrMapping/>
  </p:clrMapOvr>
  <p:transition spd="slow">
    <p:cut/>
  </p:transition>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77" name="Shape 577"/>
        <p:cNvGrpSpPr/>
        <p:nvPr/>
      </p:nvGrpSpPr>
      <p:grpSpPr>
        <a:xfrm>
          <a:off y="0" x="0"/>
          <a:ext cy="0" cx="0"/>
          <a:chOff y="0" x="0"/>
          <a:chExt cy="0" cx="0"/>
        </a:xfrm>
      </p:grpSpPr>
      <p:sp>
        <p:nvSpPr>
          <p:cNvPr id="578" name="Shape 578"/>
          <p:cNvSpPr/>
          <p:nvPr/>
        </p:nvSpPr>
        <p:spPr>
          <a:xfrm>
            <a:off y="971550" x="-245775"/>
            <a:ext cy="3084900" cx="8408999"/>
          </a:xfrm>
          <a:prstGeom prst="rect">
            <a:avLst/>
          </a:prstGeom>
          <a:noFill/>
          <a:ln>
            <a:noFill/>
          </a:ln>
        </p:spPr>
        <p:txBody>
          <a:bodyPr bIns="45700" rIns="91425" lIns="91425" tIns="45700" anchor="t" anchorCtr="0">
            <a:noAutofit/>
          </a:bodyPr>
          <a:lstStyle/>
          <a:p>
            <a:pPr algn="l" rtl="0" lvl="2" marR="0" indent="0" marL="914400">
              <a:spcBef>
                <a:spcPts val="0"/>
              </a:spcBef>
              <a:spcAft>
                <a:spcPts val="0"/>
              </a:spcAft>
              <a:buSzPct val="25000"/>
              <a:buNone/>
            </a:pPr>
            <a:r>
              <a:rPr strike="noStrike" u="none" b="1" cap="none" baseline="0" sz="1800" lang="en" i="0">
                <a:solidFill>
                  <a:schemeClr val="accent2"/>
                </a:solidFill>
                <a:latin typeface="Times New Roman"/>
                <a:ea typeface="Times New Roman"/>
                <a:cs typeface="Times New Roman"/>
                <a:sym typeface="Times New Roman"/>
              </a:rPr>
              <a:t>  </a:t>
            </a:r>
            <a:r>
              <a:rPr strike="noStrike" u="none" b="1" cap="none" baseline="0" sz="3200" lang="en" i="0">
                <a:solidFill>
                  <a:schemeClr val="lt1"/>
                </a:solidFill>
                <a:latin typeface="Times New Roman"/>
                <a:ea typeface="Times New Roman"/>
                <a:cs typeface="Times New Roman"/>
                <a:sym typeface="Times New Roman"/>
              </a:rPr>
              <a:t>(4) OTHER CIRCUMSTANCES- In the case of an offense under subsection (a) not described in paragraph (1), (2), or (3) of this subsection, a fine under this title, imprisonment for not more than 10 years, or both.</a:t>
            </a:r>
          </a:p>
          <a:p>
            <a:pPr algn="l" rtl="0" lvl="2" marR="0" indent="0" marL="914400">
              <a:spcBef>
                <a:spcPts val="0"/>
              </a:spcBef>
              <a:spcAft>
                <a:spcPts val="0"/>
              </a:spcAft>
              <a:buNone/>
            </a:pPr>
            <a:r>
              <a:t/>
            </a:r>
            <a:endParaRPr strike="noStrike" u="none" b="1" cap="none" baseline="0" sz="3200" i="0">
              <a:solidFill>
                <a:schemeClr val="lt1"/>
              </a:solidFill>
              <a:latin typeface="Times New Roman"/>
              <a:ea typeface="Times New Roman"/>
              <a:cs typeface="Times New Roman"/>
              <a:sym typeface="Times New Roman"/>
            </a:endParaRPr>
          </a:p>
          <a:p>
            <a:pPr algn="l" rtl="0" lvl="2" marR="0" indent="0" marL="914400">
              <a:spcBef>
                <a:spcPts val="0"/>
              </a:spcBef>
              <a:spcAft>
                <a:spcPts val="0"/>
              </a:spcAft>
              <a:buNone/>
            </a:pPr>
            <a:r>
              <a:t/>
            </a:r>
            <a:endParaRPr strike="noStrike" u="none" b="1" cap="none" baseline="0" sz="2000" i="0">
              <a:solidFill>
                <a:schemeClr val="accent2"/>
              </a:solidFill>
              <a:latin typeface="Times New Roman"/>
              <a:ea typeface="Times New Roman"/>
              <a:cs typeface="Times New Roman"/>
              <a:sym typeface="Times New Roman"/>
            </a:endParaRPr>
          </a:p>
          <a:p>
            <a:pPr algn="l" rtl="0" lvl="2" marR="0" indent="0" marL="914400">
              <a:spcBef>
                <a:spcPts val="0"/>
              </a:spcBef>
              <a:spcAft>
                <a:spcPts val="0"/>
              </a:spcAft>
              <a:buSzPct val="25000"/>
              <a:buNone/>
            </a:pPr>
            <a:r>
              <a:rPr strike="noStrike" u="none" b="1" cap="none" baseline="0" sz="2000" lang="en" i="0">
                <a:solidFill>
                  <a:schemeClr val="accent2"/>
                </a:solidFill>
                <a:latin typeface="Times New Roman"/>
                <a:ea typeface="Times New Roman"/>
                <a:cs typeface="Times New Roman"/>
                <a:sym typeface="Times New Roman"/>
              </a:rPr>
              <a:t>  </a:t>
            </a:r>
          </a:p>
        </p:txBody>
      </p:sp>
      <p:sp>
        <p:nvSpPr>
          <p:cNvPr id="579" name="Shape 579"/>
          <p:cNvSpPr/>
          <p:nvPr/>
        </p:nvSpPr>
        <p:spPr>
          <a:xfrm>
            <a:off y="171450" x="1219200"/>
            <a:ext cy="481012" cx="6356349"/>
          </a:xfrm>
          <a:prstGeom prst="rect">
            <a:avLst/>
          </a:prstGeom>
          <a:noFill/>
          <a:ln>
            <a:noFill/>
          </a:ln>
        </p:spPr>
        <p:txBody>
          <a:bodyPr bIns="45700" rIns="91425" lIns="91425" tIns="45700" anchor="t" anchorCtr="0">
            <a:noAutofit/>
          </a:bodyPr>
          <a:lstStyle/>
          <a:p>
            <a:pPr algn="l" rtl="0" lvl="0" marR="0" indent="0" marL="0">
              <a:spcBef>
                <a:spcPts val="0"/>
              </a:spcBef>
              <a:spcAft>
                <a:spcPts val="0"/>
              </a:spcAft>
              <a:buSzPct val="25000"/>
              <a:buNone/>
            </a:pPr>
            <a:r>
              <a:rPr strike="noStrike" u="none" b="1" cap="none" baseline="0" sz="3600" lang="en" i="1">
                <a:solidFill>
                  <a:schemeClr val="lt2"/>
                </a:solidFill>
                <a:latin typeface="Arial"/>
                <a:ea typeface="Arial"/>
                <a:cs typeface="Arial"/>
                <a:sym typeface="Arial"/>
              </a:rPr>
              <a:t>SUP Law:  Penalties (cont’d)</a:t>
            </a:r>
          </a:p>
        </p:txBody>
      </p:sp>
    </p:spTree>
  </p:cSld>
  <p:clrMapOvr>
    <a:masterClrMapping/>
  </p:clrMapOvr>
  <p:transition spd="slow">
    <p:cut/>
  </p:transition>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83" name="Shape 583"/>
        <p:cNvGrpSpPr/>
        <p:nvPr/>
      </p:nvGrpSpPr>
      <p:grpSpPr>
        <a:xfrm>
          <a:off y="0" x="0"/>
          <a:ext cy="0" cx="0"/>
          <a:chOff y="0" x="0"/>
          <a:chExt cy="0" cx="0"/>
        </a:xfrm>
      </p:grpSpPr>
      <p:sp>
        <p:nvSpPr>
          <p:cNvPr id="584" name="Shape 584"/>
          <p:cNvSpPr txBox="1"/>
          <p:nvPr>
            <p:ph type="title"/>
          </p:nvPr>
        </p:nvSpPr>
        <p:spPr>
          <a:xfrm>
            <a:off y="0" x="685800"/>
            <a:ext cy="914400" cx="7772400"/>
          </a:xfrm>
          <a:prstGeom prst="rect">
            <a:avLst/>
          </a:prstGeom>
          <a:noFill/>
          <a:ln>
            <a:noFill/>
          </a:ln>
        </p:spPr>
        <p:txBody>
          <a:bodyPr bIns="45700" rIns="91425" lIns="91425" tIns="45700" anchor="ctr" anchorCtr="0">
            <a:noAutofit/>
          </a:bodyPr>
          <a:lstStyle/>
          <a:p>
            <a:pPr algn="ctr" rtl="0" lvl="0" marR="0" indent="0" marL="0">
              <a:spcBef>
                <a:spcPts val="0"/>
              </a:spcBef>
              <a:spcAft>
                <a:spcPts val="0"/>
              </a:spcAft>
              <a:buSzPct val="25000"/>
              <a:buNone/>
            </a:pPr>
            <a:r>
              <a:rPr strike="noStrike" u="none" b="1" cap="none" baseline="0" sz="3600" lang="en" i="1">
                <a:solidFill>
                  <a:schemeClr val="lt2"/>
                </a:solidFill>
                <a:latin typeface="Arial"/>
                <a:ea typeface="Arial"/>
                <a:cs typeface="Arial"/>
                <a:sym typeface="Arial"/>
              </a:rPr>
              <a:t>SUP Law:  Penalties</a:t>
            </a:r>
          </a:p>
        </p:txBody>
      </p:sp>
      <p:sp>
        <p:nvSpPr>
          <p:cNvPr id="585" name="Shape 585"/>
          <p:cNvSpPr txBox="1"/>
          <p:nvPr>
            <p:ph idx="1" type="body"/>
          </p:nvPr>
        </p:nvSpPr>
        <p:spPr>
          <a:xfrm>
            <a:off y="1028700" x="304550"/>
            <a:ext cy="3574799" cx="8425799"/>
          </a:xfrm>
          <a:prstGeom prst="rect">
            <a:avLst/>
          </a:prstGeom>
          <a:noFill/>
          <a:ln>
            <a:noFill/>
          </a:ln>
        </p:spPr>
        <p:txBody>
          <a:bodyPr bIns="45700" rIns="91425" lIns="91425" tIns="45700" anchor="t" anchorCtr="0">
            <a:noAutofit/>
          </a:bodyPr>
          <a:lstStyle/>
          <a:p>
            <a:pPr algn="l" rtl="0" lvl="2" marR="0" indent="-177800" marL="1143000">
              <a:spcBef>
                <a:spcPts val="0"/>
              </a:spcBef>
              <a:spcAft>
                <a:spcPts val="0"/>
              </a:spcAft>
              <a:buClr>
                <a:schemeClr val="lt1"/>
              </a:buClr>
              <a:buSzPct val="75000"/>
              <a:buFont typeface="Times New Roman"/>
              <a:buChar char="•"/>
            </a:pPr>
            <a:r>
              <a:rPr strike="noStrike" u="none" b="1" cap="none" baseline="0" lang="en" i="0">
                <a:solidFill>
                  <a:schemeClr val="lt1"/>
                </a:solidFill>
                <a:latin typeface="Times New Roman"/>
                <a:ea typeface="Times New Roman"/>
                <a:cs typeface="Times New Roman"/>
                <a:sym typeface="Times New Roman"/>
              </a:rPr>
              <a:t>(5) ORGANIZATIONS- If the offense is committed by an organization, a fine of not 	more than--</a:t>
            </a:r>
          </a:p>
          <a:p>
            <a:pPr algn="l" rtl="0" lvl="2" marR="0" indent="-76200" marL="1143000">
              <a:spcBef>
                <a:spcPts val="480"/>
              </a:spcBef>
              <a:spcAft>
                <a:spcPts val="0"/>
              </a:spcAft>
              <a:buClr>
                <a:schemeClr val="lt1"/>
              </a:buClr>
              <a:buFont typeface="Times New Roman"/>
              <a:buNone/>
            </a:pPr>
            <a:r>
              <a:t/>
            </a:r>
            <a:endParaRPr strike="noStrike" u="none" b="1" cap="none" baseline="0" i="0">
              <a:solidFill>
                <a:schemeClr val="lt1"/>
              </a:solidFill>
              <a:latin typeface="Times New Roman"/>
              <a:ea typeface="Times New Roman"/>
              <a:cs typeface="Times New Roman"/>
              <a:sym typeface="Times New Roman"/>
            </a:endParaRPr>
          </a:p>
          <a:p>
            <a:pPr algn="l" rtl="0" lvl="4" marR="0" indent="-177800" marL="2057400">
              <a:spcBef>
                <a:spcPts val="640"/>
              </a:spcBef>
              <a:spcAft>
                <a:spcPts val="0"/>
              </a:spcAft>
              <a:buClr>
                <a:schemeClr val="lt1"/>
              </a:buClr>
              <a:buSzPct val="100000"/>
              <a:buFont typeface="Times New Roman"/>
              <a:buChar char="»"/>
            </a:pPr>
            <a:r>
              <a:rPr strike="noStrike" u="none" b="1" cap="none" baseline="0" sz="2400" lang="en" i="0">
                <a:solidFill>
                  <a:schemeClr val="lt1"/>
                </a:solidFill>
                <a:latin typeface="Times New Roman"/>
                <a:ea typeface="Times New Roman"/>
                <a:cs typeface="Times New Roman"/>
                <a:sym typeface="Times New Roman"/>
              </a:rPr>
              <a:t>(A) $10,000,000 in the case of an offense described in paragraph (1) or (4); and</a:t>
            </a:r>
          </a:p>
          <a:p>
            <a:pPr algn="l" rtl="0" lvl="4" marR="0" indent="-101600" marL="2057400">
              <a:spcBef>
                <a:spcPts val="400"/>
              </a:spcBef>
              <a:spcAft>
                <a:spcPts val="0"/>
              </a:spcAft>
              <a:buClr>
                <a:schemeClr val="lt1"/>
              </a:buClr>
              <a:buFont typeface="Times New Roman"/>
              <a:buNone/>
            </a:pPr>
            <a:r>
              <a:t/>
            </a:r>
            <a:endParaRPr strike="noStrike" u="none" b="1" cap="none" baseline="0" sz="2400" i="0">
              <a:solidFill>
                <a:schemeClr val="lt1"/>
              </a:solidFill>
              <a:latin typeface="Times New Roman"/>
              <a:ea typeface="Times New Roman"/>
              <a:cs typeface="Times New Roman"/>
              <a:sym typeface="Times New Roman"/>
            </a:endParaRPr>
          </a:p>
          <a:p>
            <a:pPr algn="l" rtl="0" lvl="4" marR="0" indent="-177800" marL="2057400">
              <a:spcBef>
                <a:spcPts val="640"/>
              </a:spcBef>
              <a:spcAft>
                <a:spcPts val="0"/>
              </a:spcAft>
              <a:buClr>
                <a:schemeClr val="lt1"/>
              </a:buClr>
              <a:buSzPct val="100000"/>
              <a:buFont typeface="Times New Roman"/>
              <a:buChar char="»"/>
            </a:pPr>
            <a:r>
              <a:rPr strike="noStrike" u="none" b="1" cap="none" baseline="0" sz="2400" lang="en" i="0">
                <a:solidFill>
                  <a:schemeClr val="lt1"/>
                </a:solidFill>
                <a:latin typeface="Times New Roman"/>
                <a:ea typeface="Times New Roman"/>
                <a:cs typeface="Times New Roman"/>
                <a:sym typeface="Times New Roman"/>
              </a:rPr>
              <a:t>(B) $20,000,000 in the case of an offense described in paragraph (2) or (3).</a:t>
            </a:r>
          </a:p>
          <a:p>
            <a:pPr algn="l" rtl="0" lvl="0" marR="0" indent="-139700" marL="342900">
              <a:spcBef>
                <a:spcPts val="640"/>
              </a:spcBef>
              <a:spcAft>
                <a:spcPts val="0"/>
              </a:spcAft>
              <a:buClr>
                <a:schemeClr val="lt1"/>
              </a:buClr>
              <a:buFont typeface="Times New Roman"/>
              <a:buNone/>
            </a:pPr>
            <a:r>
              <a:t/>
            </a:r>
            <a:endParaRPr strike="noStrike" u="none" b="0" cap="none" baseline="0" sz="1800" i="0">
              <a:solidFill>
                <a:schemeClr val="lt1"/>
              </a:solidFill>
              <a:latin typeface="Times New Roman"/>
              <a:ea typeface="Times New Roman"/>
              <a:cs typeface="Times New Roman"/>
              <a:sym typeface="Times New Roman"/>
            </a:endParaRPr>
          </a:p>
        </p:txBody>
      </p:sp>
    </p:spTree>
  </p:cSld>
  <p:clrMapOvr>
    <a:masterClrMapping/>
  </p:clrMapOvr>
  <p:transition spd="slow">
    <p:cut/>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71" name="Shape 171"/>
        <p:cNvGrpSpPr/>
        <p:nvPr/>
      </p:nvGrpSpPr>
      <p:grpSpPr>
        <a:xfrm>
          <a:off y="0" x="0"/>
          <a:ext cy="0" cx="0"/>
          <a:chOff y="0" x="0"/>
          <a:chExt cy="0" cx="0"/>
        </a:xfrm>
      </p:grpSpPr>
      <p:sp>
        <p:nvSpPr>
          <p:cNvPr id="172" name="Shape 172"/>
          <p:cNvSpPr txBox="1"/>
          <p:nvPr>
            <p:ph type="title"/>
          </p:nvPr>
        </p:nvSpPr>
        <p:spPr>
          <a:xfrm>
            <a:off y="171450" x="685800"/>
            <a:ext cy="571500" cx="7772400"/>
          </a:xfrm>
          <a:prstGeom prst="rect">
            <a:avLst/>
          </a:prstGeom>
          <a:noFill/>
          <a:ln>
            <a:noFill/>
          </a:ln>
        </p:spPr>
        <p:txBody>
          <a:bodyPr bIns="45700" rIns="91425" lIns="91425" tIns="45700" anchor="ctr" anchorCtr="0">
            <a:noAutofit/>
          </a:bodyPr>
          <a:lstStyle/>
          <a:p>
            <a:pPr algn="ctr" rtl="0" lvl="0" marR="0" indent="0" marL="0">
              <a:spcBef>
                <a:spcPts val="0"/>
              </a:spcBef>
              <a:spcAft>
                <a:spcPts val="0"/>
              </a:spcAft>
              <a:buSzPct val="25000"/>
              <a:buNone/>
            </a:pPr>
            <a:r>
              <a:rPr strike="noStrike" u="none" b="1" cap="none" baseline="0" sz="4000" lang="en" i="0">
                <a:solidFill>
                  <a:schemeClr val="lt2"/>
                </a:solidFill>
                <a:latin typeface="Times New Roman"/>
                <a:ea typeface="Times New Roman"/>
                <a:cs typeface="Times New Roman"/>
                <a:sym typeface="Times New Roman"/>
              </a:rPr>
              <a:t>“APPROVED PART”</a:t>
            </a:r>
          </a:p>
        </p:txBody>
      </p:sp>
      <p:sp>
        <p:nvSpPr>
          <p:cNvPr id="173" name="Shape 173"/>
          <p:cNvSpPr txBox="1"/>
          <p:nvPr>
            <p:ph idx="1" type="body"/>
          </p:nvPr>
        </p:nvSpPr>
        <p:spPr>
          <a:xfrm>
            <a:off y="800100" x="304800"/>
            <a:ext cy="4216200" cx="8839199"/>
          </a:xfrm>
          <a:prstGeom prst="rect">
            <a:avLst/>
          </a:prstGeom>
          <a:noFill/>
          <a:ln>
            <a:noFill/>
          </a:ln>
        </p:spPr>
        <p:txBody>
          <a:bodyPr bIns="45700" rIns="91425" lIns="91425" tIns="45700" anchor="t" anchorCtr="0">
            <a:noAutofit/>
          </a:bodyPr>
          <a:lstStyle/>
          <a:p>
            <a:pPr algn="l" rtl="0" lvl="0" marR="0" indent="-342900" marL="342900">
              <a:spcBef>
                <a:spcPts val="0"/>
              </a:spcBef>
              <a:spcAft>
                <a:spcPts val="0"/>
              </a:spcAft>
              <a:buClr>
                <a:schemeClr val="lt1"/>
              </a:buClr>
              <a:buSzPct val="25000"/>
              <a:buFont typeface="Times New Roman"/>
              <a:buNone/>
            </a:pPr>
            <a:r>
              <a:rPr strike="noStrike" u="none" b="0" cap="none" baseline="0" sz="3200" lang="en" i="0">
                <a:solidFill>
                  <a:schemeClr val="lt1"/>
                </a:solidFill>
                <a:latin typeface="Times New Roman"/>
                <a:ea typeface="Times New Roman"/>
                <a:cs typeface="Times New Roman"/>
                <a:sym typeface="Times New Roman"/>
              </a:rPr>
              <a:t>	</a:t>
            </a:r>
            <a:r>
              <a:rPr strike="noStrike" u="none" b="1" cap="none" baseline="0" sz="3000" lang="en" i="0">
                <a:solidFill>
                  <a:schemeClr val="lt1"/>
                </a:solidFill>
                <a:latin typeface="Times New Roman"/>
                <a:ea typeface="Times New Roman"/>
                <a:cs typeface="Times New Roman"/>
                <a:sym typeface="Times New Roman"/>
              </a:rPr>
              <a:t>The term “approved part,” in quotations, is a colloquial term that means a part that has been designed &amp; produced in accordance with Part 21, maintained in accordance with Parts 43 and 91, and meets applicable design standards, and is </a:t>
            </a:r>
            <a:r>
              <a:rPr strike="noStrike" u="none" b="1" cap="none" baseline="0" sz="3000" lang="en" i="0">
                <a:solidFill>
                  <a:schemeClr val="lt2"/>
                </a:solidFill>
                <a:latin typeface="Times New Roman"/>
                <a:ea typeface="Times New Roman"/>
                <a:cs typeface="Times New Roman"/>
                <a:sym typeface="Times New Roman"/>
              </a:rPr>
              <a:t>in a condition for safe operation </a:t>
            </a:r>
            <a:r>
              <a:rPr strike="noStrike" u="none" b="1" cap="none" baseline="0" sz="3000" lang="en" i="0">
                <a:solidFill>
                  <a:schemeClr val="lt1"/>
                </a:solidFill>
                <a:latin typeface="Times New Roman"/>
                <a:ea typeface="Times New Roman"/>
                <a:cs typeface="Times New Roman"/>
                <a:sym typeface="Times New Roman"/>
              </a:rPr>
              <a:t>and has documents to show this.</a:t>
            </a:r>
          </a:p>
          <a:p>
            <a:pPr algn="l" rtl="0" lvl="0" marR="0" indent="-342900" marL="342900">
              <a:spcBef>
                <a:spcPts val="640"/>
              </a:spcBef>
              <a:spcAft>
                <a:spcPts val="0"/>
              </a:spcAft>
              <a:buClr>
                <a:schemeClr val="lt1"/>
              </a:buClr>
              <a:buFont typeface="Times New Roman"/>
              <a:buNone/>
            </a:pPr>
            <a:r>
              <a:t/>
            </a:r>
            <a:endParaRPr strike="noStrike" u="none" b="0" cap="none" baseline="0" sz="1800" i="0">
              <a:solidFill>
                <a:schemeClr val="lt1"/>
              </a:solidFill>
              <a:latin typeface="Times New Roman"/>
              <a:ea typeface="Times New Roman"/>
              <a:cs typeface="Times New Roman"/>
              <a:sym typeface="Times New Roman"/>
            </a:endParaRPr>
          </a:p>
          <a:p>
            <a:pPr algn="l" rtl="0" lvl="0" marR="0" indent="-342900" marL="342900">
              <a:spcBef>
                <a:spcPts val="400"/>
              </a:spcBef>
              <a:spcAft>
                <a:spcPts val="0"/>
              </a:spcAft>
              <a:buClr>
                <a:schemeClr val="lt1"/>
              </a:buClr>
              <a:buSzPct val="25000"/>
              <a:buFont typeface="Times New Roman"/>
              <a:buNone/>
            </a:pPr>
            <a:r>
              <a:rPr strike="noStrike" u="none" b="0" cap="none" baseline="0" sz="2000" lang="en" i="0">
                <a:solidFill>
                  <a:schemeClr val="lt1"/>
                </a:solidFill>
                <a:latin typeface="Times New Roman"/>
                <a:ea typeface="Times New Roman"/>
                <a:cs typeface="Times New Roman"/>
                <a:sym typeface="Times New Roman"/>
              </a:rPr>
              <a:t>A.C. 21-29B Par 4</a:t>
            </a:r>
          </a:p>
        </p:txBody>
      </p:sp>
    </p:spTree>
  </p:cSld>
  <p:clrMapOvr>
    <a:masterClrMapping/>
  </p:clrMapOvr>
  <p:transition spd="slow">
    <p:cut/>
  </p:transition>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89" name="Shape 589"/>
        <p:cNvGrpSpPr/>
        <p:nvPr/>
      </p:nvGrpSpPr>
      <p:grpSpPr>
        <a:xfrm>
          <a:off y="0" x="0"/>
          <a:ext cy="0" cx="0"/>
          <a:chOff y="0" x="0"/>
          <a:chExt cy="0" cx="0"/>
        </a:xfrm>
      </p:grpSpPr>
      <p:sp>
        <p:nvSpPr>
          <p:cNvPr id="590" name="Shape 590"/>
          <p:cNvSpPr/>
          <p:nvPr/>
        </p:nvSpPr>
        <p:spPr>
          <a:xfrm>
            <a:off y="0" x="1676400"/>
            <a:ext cy="481012" cx="5797550"/>
          </a:xfrm>
          <a:prstGeom prst="rect">
            <a:avLst/>
          </a:prstGeom>
          <a:noFill/>
          <a:ln>
            <a:noFill/>
          </a:ln>
        </p:spPr>
        <p:txBody>
          <a:bodyPr bIns="45700" rIns="91425" lIns="91425" tIns="45700" anchor="t" anchorCtr="0">
            <a:noAutofit/>
          </a:bodyPr>
          <a:lstStyle/>
          <a:p>
            <a:pPr algn="l" rtl="0" lvl="0" marR="0" indent="0" marL="0">
              <a:spcBef>
                <a:spcPts val="0"/>
              </a:spcBef>
              <a:spcAft>
                <a:spcPts val="0"/>
              </a:spcAft>
              <a:buSzPct val="25000"/>
              <a:buNone/>
            </a:pPr>
            <a:r>
              <a:rPr strike="noStrike" u="none" b="1" cap="none" baseline="0" sz="3600" lang="en" i="1">
                <a:solidFill>
                  <a:schemeClr val="lt2"/>
                </a:solidFill>
                <a:latin typeface="Arial"/>
                <a:ea typeface="Arial"/>
                <a:cs typeface="Arial"/>
                <a:sym typeface="Arial"/>
              </a:rPr>
              <a:t>SUP Law:  Civil Remedies</a:t>
            </a:r>
          </a:p>
        </p:txBody>
      </p:sp>
      <p:sp>
        <p:nvSpPr>
          <p:cNvPr id="591" name="Shape 591"/>
          <p:cNvSpPr/>
          <p:nvPr/>
        </p:nvSpPr>
        <p:spPr>
          <a:xfrm>
            <a:off y="781050" x="160725"/>
            <a:ext cy="4128899" cx="8865900"/>
          </a:xfrm>
          <a:prstGeom prst="rect">
            <a:avLst/>
          </a:prstGeom>
          <a:noFill/>
          <a:ln>
            <a:noFill/>
          </a:ln>
        </p:spPr>
        <p:txBody>
          <a:bodyPr bIns="45700" rIns="91425" lIns="91425" tIns="45700" anchor="t" anchorCtr="0">
            <a:noAutofit/>
          </a:bodyPr>
          <a:lstStyle/>
          <a:p>
            <a:pPr algn="l" rtl="0" lvl="2" marR="0" indent="0" marL="914400">
              <a:spcBef>
                <a:spcPts val="0"/>
              </a:spcBef>
              <a:spcAft>
                <a:spcPts val="0"/>
              </a:spcAft>
              <a:buSzPct val="25000"/>
              <a:buNone/>
            </a:pPr>
            <a:r>
              <a:rPr strike="noStrike" u="none" b="1" cap="none" baseline="0" sz="3600" lang="en" i="0">
                <a:solidFill>
                  <a:schemeClr val="lt1"/>
                </a:solidFill>
                <a:latin typeface="Times New Roman"/>
                <a:ea typeface="Times New Roman"/>
                <a:cs typeface="Times New Roman"/>
                <a:sym typeface="Times New Roman"/>
              </a:rPr>
              <a:t>(c) CIVIL REMEDIES-</a:t>
            </a:r>
          </a:p>
          <a:p>
            <a:pPr algn="l" rtl="0" lvl="2" marR="0" indent="0" marL="914400">
              <a:spcBef>
                <a:spcPts val="0"/>
              </a:spcBef>
              <a:spcAft>
                <a:spcPts val="0"/>
              </a:spcAft>
              <a:buNone/>
            </a:pPr>
            <a:r>
              <a:t/>
            </a:r>
            <a:endParaRPr strike="noStrike" u="none" b="1" cap="none" baseline="0" sz="3600" i="0">
              <a:solidFill>
                <a:schemeClr val="lt1"/>
              </a:solidFill>
              <a:latin typeface="Times New Roman"/>
              <a:ea typeface="Times New Roman"/>
              <a:cs typeface="Times New Roman"/>
              <a:sym typeface="Times New Roman"/>
            </a:endParaRPr>
          </a:p>
          <a:p>
            <a:pPr algn="l" rtl="0" lvl="3" marR="0" indent="0" marL="1371600">
              <a:spcBef>
                <a:spcPts val="0"/>
              </a:spcBef>
              <a:spcAft>
                <a:spcPts val="0"/>
              </a:spcAft>
              <a:buSzPct val="25000"/>
              <a:buNone/>
            </a:pPr>
            <a:r>
              <a:rPr strike="noStrike" u="none" b="1" cap="none" baseline="0" sz="3600" lang="en" i="0">
                <a:solidFill>
                  <a:schemeClr val="lt1"/>
                </a:solidFill>
                <a:latin typeface="Times New Roman"/>
                <a:ea typeface="Times New Roman"/>
                <a:cs typeface="Times New Roman"/>
                <a:sym typeface="Times New Roman"/>
              </a:rPr>
              <a:t>(1) IN GENERAL- The district courts of the United States shall have jurisdiction to prevent and restrain violations of this section by issuing appropriate orders, 	including--</a:t>
            </a:r>
          </a:p>
          <a:p>
            <a:pPr algn="l" rtl="0" lvl="4" marR="0" indent="0" marL="1828800">
              <a:spcBef>
                <a:spcPts val="0"/>
              </a:spcBef>
              <a:spcAft>
                <a:spcPts val="0"/>
              </a:spcAft>
              <a:buNone/>
            </a:pPr>
            <a:r>
              <a:t/>
            </a:r>
            <a:endParaRPr strike="noStrike" u="none" b="1" cap="none" baseline="0" sz="2800" i="0">
              <a:solidFill>
                <a:schemeClr val="accent2"/>
              </a:solidFill>
              <a:latin typeface="Times New Roman"/>
              <a:ea typeface="Times New Roman"/>
              <a:cs typeface="Times New Roman"/>
              <a:sym typeface="Times New Roman"/>
            </a:endParaRPr>
          </a:p>
          <a:p>
            <a:pPr algn="l" rtl="0" lvl="4" marR="0" indent="0" marL="1828800">
              <a:spcBef>
                <a:spcPts val="0"/>
              </a:spcBef>
              <a:spcAft>
                <a:spcPts val="0"/>
              </a:spcAft>
              <a:buNone/>
            </a:pPr>
            <a:r>
              <a:t/>
            </a:r>
            <a:endParaRPr strike="noStrike" u="none" b="1" cap="none" baseline="0" sz="2800" i="0">
              <a:solidFill>
                <a:schemeClr val="accent2"/>
              </a:solidFill>
              <a:latin typeface="Times New Roman"/>
              <a:ea typeface="Times New Roman"/>
              <a:cs typeface="Times New Roman"/>
              <a:sym typeface="Times New Roman"/>
            </a:endParaRPr>
          </a:p>
          <a:p>
            <a:pPr algn="l" rtl="0" lvl="4" marR="0" indent="0" marL="1828800">
              <a:spcBef>
                <a:spcPts val="0"/>
              </a:spcBef>
              <a:spcAft>
                <a:spcPts val="0"/>
              </a:spcAft>
              <a:buNone/>
            </a:pPr>
            <a:r>
              <a:t/>
            </a:r>
            <a:endParaRPr strike="noStrike" u="none" b="1" cap="none" baseline="0" sz="2800" i="0">
              <a:solidFill>
                <a:schemeClr val="accent2"/>
              </a:solidFill>
              <a:latin typeface="Times New Roman"/>
              <a:ea typeface="Times New Roman"/>
              <a:cs typeface="Times New Roman"/>
              <a:sym typeface="Times New Roman"/>
            </a:endParaRPr>
          </a:p>
          <a:p>
            <a:pPr algn="l" rtl="0" lvl="4" marR="0" indent="0" marL="1828800">
              <a:spcBef>
                <a:spcPts val="0"/>
              </a:spcBef>
              <a:spcAft>
                <a:spcPts val="0"/>
              </a:spcAft>
              <a:buNone/>
            </a:pPr>
            <a:r>
              <a:t/>
            </a:r>
            <a:endParaRPr strike="noStrike" u="none" b="1" cap="none" baseline="0" sz="1800" i="0">
              <a:solidFill>
                <a:schemeClr val="accent2"/>
              </a:solidFill>
              <a:latin typeface="Times New Roman"/>
              <a:ea typeface="Times New Roman"/>
              <a:cs typeface="Times New Roman"/>
              <a:sym typeface="Times New Roman"/>
            </a:endParaRPr>
          </a:p>
          <a:p>
            <a:pPr algn="l" rtl="0" lvl="4" marR="0" indent="0" marL="1828800">
              <a:spcBef>
                <a:spcPts val="0"/>
              </a:spcBef>
              <a:spcAft>
                <a:spcPts val="0"/>
              </a:spcAft>
              <a:buNone/>
            </a:pPr>
            <a:r>
              <a:t/>
            </a:r>
            <a:endParaRPr strike="noStrike" u="none" b="1" cap="none" baseline="0" sz="1800" i="0">
              <a:solidFill>
                <a:schemeClr val="accent2"/>
              </a:solidFill>
              <a:latin typeface="Times New Roman"/>
              <a:ea typeface="Times New Roman"/>
              <a:cs typeface="Times New Roman"/>
              <a:sym typeface="Times New Roman"/>
            </a:endParaRPr>
          </a:p>
          <a:p>
            <a:pPr algn="l" rtl="0" lvl="3" marR="0" indent="0" marL="1371600">
              <a:spcBef>
                <a:spcPts val="0"/>
              </a:spcBef>
              <a:spcAft>
                <a:spcPts val="0"/>
              </a:spcAft>
              <a:buNone/>
            </a:pPr>
            <a:r>
              <a:t/>
            </a:r>
            <a:endParaRPr strike="noStrike" u="none" b="1" cap="none" baseline="0" sz="1800" i="0">
              <a:solidFill>
                <a:schemeClr val="accent2"/>
              </a:solidFill>
              <a:latin typeface="Times New Roman"/>
              <a:ea typeface="Times New Roman"/>
              <a:cs typeface="Times New Roman"/>
              <a:sym typeface="Times New Roman"/>
            </a:endParaRPr>
          </a:p>
          <a:p>
            <a:pPr algn="l" rtl="0" lvl="3" marR="0" indent="0" marL="1371600">
              <a:spcBef>
                <a:spcPts val="0"/>
              </a:spcBef>
              <a:spcAft>
                <a:spcPts val="0"/>
              </a:spcAft>
              <a:buNone/>
            </a:pPr>
            <a:r>
              <a:t/>
            </a:r>
            <a:endParaRPr strike="noStrike" u="none" b="1" cap="none" baseline="0" sz="1800" i="0">
              <a:solidFill>
                <a:schemeClr val="accent2"/>
              </a:solidFill>
              <a:latin typeface="Times New Roman"/>
              <a:ea typeface="Times New Roman"/>
              <a:cs typeface="Times New Roman"/>
              <a:sym typeface="Times New Roman"/>
            </a:endParaRPr>
          </a:p>
        </p:txBody>
      </p:sp>
    </p:spTree>
  </p:cSld>
  <p:clrMapOvr>
    <a:masterClrMapping/>
  </p:clrMapOvr>
  <p:transition spd="slow">
    <p:cut/>
  </p:transition>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95" name="Shape 595"/>
        <p:cNvGrpSpPr/>
        <p:nvPr/>
      </p:nvGrpSpPr>
      <p:grpSpPr>
        <a:xfrm>
          <a:off y="0" x="0"/>
          <a:ext cy="0" cx="0"/>
          <a:chOff y="0" x="0"/>
          <a:chExt cy="0" cx="0"/>
        </a:xfrm>
      </p:grpSpPr>
      <p:sp>
        <p:nvSpPr>
          <p:cNvPr id="596" name="Shape 596"/>
          <p:cNvSpPr txBox="1"/>
          <p:nvPr>
            <p:ph type="title"/>
          </p:nvPr>
        </p:nvSpPr>
        <p:spPr>
          <a:xfrm>
            <a:off y="228600" x="685800"/>
            <a:ext cy="685799" cx="7772400"/>
          </a:xfrm>
          <a:prstGeom prst="rect">
            <a:avLst/>
          </a:prstGeom>
          <a:noFill/>
          <a:ln>
            <a:noFill/>
          </a:ln>
        </p:spPr>
        <p:txBody>
          <a:bodyPr bIns="45700" rIns="91425" lIns="91425" tIns="45700" anchor="ctr" anchorCtr="0">
            <a:noAutofit/>
          </a:bodyPr>
          <a:lstStyle/>
          <a:p>
            <a:pPr algn="ctr" rtl="0" lvl="0" marR="0" indent="0" marL="0">
              <a:spcBef>
                <a:spcPts val="0"/>
              </a:spcBef>
              <a:spcAft>
                <a:spcPts val="0"/>
              </a:spcAft>
              <a:buSzPct val="25000"/>
              <a:buNone/>
            </a:pPr>
            <a:r>
              <a:rPr strike="noStrike" u="none" b="1" cap="none" baseline="0" sz="3600" lang="en" i="1">
                <a:solidFill>
                  <a:schemeClr val="lt2"/>
                </a:solidFill>
                <a:latin typeface="Arial"/>
                <a:ea typeface="Arial"/>
                <a:cs typeface="Arial"/>
                <a:sym typeface="Arial"/>
              </a:rPr>
              <a:t>SUP Law:  Civil Remedies</a:t>
            </a:r>
          </a:p>
        </p:txBody>
      </p:sp>
      <p:sp>
        <p:nvSpPr>
          <p:cNvPr id="597" name="Shape 597"/>
          <p:cNvSpPr txBox="1"/>
          <p:nvPr>
            <p:ph idx="1" type="body"/>
          </p:nvPr>
        </p:nvSpPr>
        <p:spPr>
          <a:xfrm>
            <a:off y="1028700" x="228600"/>
            <a:ext cy="3086099" cx="8915400"/>
          </a:xfrm>
          <a:prstGeom prst="rect">
            <a:avLst/>
          </a:prstGeom>
          <a:noFill/>
          <a:ln>
            <a:noFill/>
          </a:ln>
        </p:spPr>
        <p:txBody>
          <a:bodyPr bIns="45700" rIns="91425" lIns="91425" tIns="45700" anchor="t" anchorCtr="0">
            <a:noAutofit/>
          </a:bodyPr>
          <a:lstStyle/>
          <a:p>
            <a:pPr algn="l" rtl="0" lvl="0" marR="0" indent="-342900" marL="342900">
              <a:spcBef>
                <a:spcPts val="0"/>
              </a:spcBef>
              <a:spcAft>
                <a:spcPts val="0"/>
              </a:spcAft>
              <a:buClr>
                <a:schemeClr val="lt1"/>
              </a:buClr>
              <a:buSzPct val="25000"/>
              <a:buFont typeface="Times New Roman"/>
              <a:buNone/>
            </a:pPr>
            <a:r>
              <a:rPr strike="noStrike" u="none" b="1" cap="none" baseline="0" sz="3600" lang="en" i="0">
                <a:solidFill>
                  <a:schemeClr val="lt1"/>
                </a:solidFill>
                <a:latin typeface="Times New Roman"/>
                <a:ea typeface="Times New Roman"/>
                <a:cs typeface="Times New Roman"/>
                <a:sym typeface="Times New Roman"/>
              </a:rPr>
              <a:t>(A) ordering a person (convicted of an offense under this section) to divest any 	interest, direct or indirect, in any enterprise used to commit or facilitate the commission of the offense, or to destroy, or to mutilate 	and sell as scrap, aircraft material or part inventories or stocks;</a:t>
            </a:r>
          </a:p>
        </p:txBody>
      </p:sp>
    </p:spTree>
  </p:cSld>
  <p:clrMapOvr>
    <a:masterClrMapping/>
  </p:clrMapOvr>
  <p:transition spd="slow">
    <p:cut/>
  </p:transition>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01" name="Shape 601"/>
        <p:cNvGrpSpPr/>
        <p:nvPr/>
      </p:nvGrpSpPr>
      <p:grpSpPr>
        <a:xfrm>
          <a:off y="0" x="0"/>
          <a:ext cy="0" cx="0"/>
          <a:chOff y="0" x="0"/>
          <a:chExt cy="0" cx="0"/>
        </a:xfrm>
      </p:grpSpPr>
      <p:sp>
        <p:nvSpPr>
          <p:cNvPr id="602" name="Shape 602"/>
          <p:cNvSpPr txBox="1"/>
          <p:nvPr>
            <p:ph type="title"/>
          </p:nvPr>
        </p:nvSpPr>
        <p:spPr>
          <a:xfrm>
            <a:off y="171450" x="685800"/>
            <a:ext cy="628649" cx="7772400"/>
          </a:xfrm>
          <a:prstGeom prst="rect">
            <a:avLst/>
          </a:prstGeom>
          <a:noFill/>
          <a:ln>
            <a:noFill/>
          </a:ln>
        </p:spPr>
        <p:txBody>
          <a:bodyPr bIns="45700" rIns="91425" lIns="91425" tIns="45700" anchor="ctr" anchorCtr="0">
            <a:noAutofit/>
          </a:bodyPr>
          <a:lstStyle/>
          <a:p>
            <a:pPr algn="ctr" rtl="0" lvl="0" marR="0" indent="0" marL="0">
              <a:spcBef>
                <a:spcPts val="0"/>
              </a:spcBef>
              <a:spcAft>
                <a:spcPts val="0"/>
              </a:spcAft>
              <a:buSzPct val="25000"/>
              <a:buNone/>
            </a:pPr>
            <a:r>
              <a:rPr strike="noStrike" u="none" b="1" cap="none" baseline="0" sz="3600" lang="en" i="1">
                <a:solidFill>
                  <a:schemeClr val="lt2"/>
                </a:solidFill>
                <a:latin typeface="Arial"/>
                <a:ea typeface="Arial"/>
                <a:cs typeface="Arial"/>
                <a:sym typeface="Arial"/>
              </a:rPr>
              <a:t>SUP Law:  Civil Remedies</a:t>
            </a:r>
          </a:p>
        </p:txBody>
      </p:sp>
      <p:sp>
        <p:nvSpPr>
          <p:cNvPr id="603" name="Shape 603"/>
          <p:cNvSpPr txBox="1"/>
          <p:nvPr>
            <p:ph idx="1" type="body"/>
          </p:nvPr>
        </p:nvSpPr>
        <p:spPr>
          <a:xfrm>
            <a:off y="1257300" x="685800"/>
            <a:ext cy="3086099" cx="8010900"/>
          </a:xfrm>
          <a:prstGeom prst="rect">
            <a:avLst/>
          </a:prstGeom>
          <a:noFill/>
          <a:ln>
            <a:noFill/>
          </a:ln>
        </p:spPr>
        <p:txBody>
          <a:bodyPr bIns="45700" rIns="91425" lIns="91425" tIns="45700" anchor="t" anchorCtr="0">
            <a:noAutofit/>
          </a:bodyPr>
          <a:lstStyle/>
          <a:p>
            <a:pPr algn="l" rtl="0" lvl="0" marR="0" indent="-342900" marL="342900">
              <a:spcBef>
                <a:spcPts val="0"/>
              </a:spcBef>
              <a:spcAft>
                <a:spcPts val="0"/>
              </a:spcAft>
              <a:buClr>
                <a:schemeClr val="lt1"/>
              </a:buClr>
              <a:buSzPct val="25000"/>
              <a:buFont typeface="Times New Roman"/>
              <a:buNone/>
            </a:pPr>
            <a:r>
              <a:rPr strike="noStrike" u="none" b="1" cap="none" baseline="0" sz="3600" lang="en" i="0">
                <a:solidFill>
                  <a:schemeClr val="lt1"/>
                </a:solidFill>
                <a:latin typeface="Times New Roman"/>
                <a:ea typeface="Times New Roman"/>
                <a:cs typeface="Times New Roman"/>
                <a:sym typeface="Times New Roman"/>
              </a:rPr>
              <a:t>(B) imposing reasonable restrictions on the future activities or investments of any such person, including prohibiting engagement in the same type of 	endeavor as used to commit the offense; and</a:t>
            </a:r>
          </a:p>
        </p:txBody>
      </p:sp>
    </p:spTree>
  </p:cSld>
  <p:clrMapOvr>
    <a:masterClrMapping/>
  </p:clrMapOvr>
  <p:transition spd="slow">
    <p:cut/>
  </p:transition>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07" name="Shape 607"/>
        <p:cNvGrpSpPr/>
        <p:nvPr/>
      </p:nvGrpSpPr>
      <p:grpSpPr>
        <a:xfrm>
          <a:off y="0" x="0"/>
          <a:ext cy="0" cx="0"/>
          <a:chOff y="0" x="0"/>
          <a:chExt cy="0" cx="0"/>
        </a:xfrm>
      </p:grpSpPr>
      <p:sp>
        <p:nvSpPr>
          <p:cNvPr id="608" name="Shape 608"/>
          <p:cNvSpPr txBox="1"/>
          <p:nvPr>
            <p:ph type="title"/>
          </p:nvPr>
        </p:nvSpPr>
        <p:spPr>
          <a:xfrm>
            <a:off y="171450" x="685800"/>
            <a:ext cy="742949" cx="7772400"/>
          </a:xfrm>
          <a:prstGeom prst="rect">
            <a:avLst/>
          </a:prstGeom>
          <a:noFill/>
          <a:ln>
            <a:noFill/>
          </a:ln>
        </p:spPr>
        <p:txBody>
          <a:bodyPr bIns="45700" rIns="91425" lIns="91425" tIns="45700" anchor="ctr" anchorCtr="0">
            <a:noAutofit/>
          </a:bodyPr>
          <a:lstStyle/>
          <a:p>
            <a:pPr algn="ctr" rtl="0" lvl="0" marR="0" indent="0" marL="0">
              <a:spcBef>
                <a:spcPts val="0"/>
              </a:spcBef>
              <a:spcAft>
                <a:spcPts val="0"/>
              </a:spcAft>
              <a:buSzPct val="25000"/>
              <a:buNone/>
            </a:pPr>
            <a:r>
              <a:rPr strike="noStrike" u="none" b="1" cap="none" baseline="0" sz="3600" lang="en" i="1">
                <a:solidFill>
                  <a:schemeClr val="lt2"/>
                </a:solidFill>
                <a:latin typeface="Arial"/>
                <a:ea typeface="Arial"/>
                <a:cs typeface="Arial"/>
                <a:sym typeface="Arial"/>
              </a:rPr>
              <a:t>SUP Law:  Civil Remedies</a:t>
            </a:r>
          </a:p>
        </p:txBody>
      </p:sp>
      <p:sp>
        <p:nvSpPr>
          <p:cNvPr id="609" name="Shape 609"/>
          <p:cNvSpPr txBox="1"/>
          <p:nvPr>
            <p:ph idx="1" type="body"/>
          </p:nvPr>
        </p:nvSpPr>
        <p:spPr>
          <a:xfrm>
            <a:off y="952500" x="76125"/>
            <a:ext cy="3373800" cx="8924999"/>
          </a:xfrm>
          <a:prstGeom prst="rect">
            <a:avLst/>
          </a:prstGeom>
          <a:noFill/>
          <a:ln>
            <a:noFill/>
          </a:ln>
        </p:spPr>
        <p:txBody>
          <a:bodyPr bIns="45700" rIns="91425" lIns="91425" tIns="45700" anchor="t" anchorCtr="0">
            <a:noAutofit/>
          </a:bodyPr>
          <a:lstStyle/>
          <a:p>
            <a:pPr algn="l" rtl="0" lvl="4" marR="0" indent="-228600" marL="685800">
              <a:spcBef>
                <a:spcPts val="0"/>
              </a:spcBef>
              <a:spcAft>
                <a:spcPts val="0"/>
              </a:spcAft>
              <a:buClr>
                <a:schemeClr val="lt1"/>
              </a:buClr>
              <a:buSzPct val="25000"/>
              <a:buFont typeface="Times New Roman"/>
              <a:buNone/>
            </a:pPr>
            <a:r>
              <a:rPr strike="noStrike" u="none" b="1" cap="none" baseline="0" sz="3600" lang="en" i="0">
                <a:solidFill>
                  <a:schemeClr val="lt1"/>
                </a:solidFill>
                <a:latin typeface="Times New Roman"/>
                <a:ea typeface="Times New Roman"/>
                <a:cs typeface="Times New Roman"/>
                <a:sym typeface="Times New Roman"/>
              </a:rPr>
              <a:t>(C) ordering the dissolution or reorganization of any enterprise knowingly used to commit or facilitate the commission of an offense under this section making due provisions for the rights and interests of innocent persons.</a:t>
            </a:r>
          </a:p>
          <a:p>
            <a:pPr algn="l" rtl="0" lvl="3" marR="0" indent="-101600" marL="1600200">
              <a:spcBef>
                <a:spcPts val="400"/>
              </a:spcBef>
              <a:spcAft>
                <a:spcPts val="0"/>
              </a:spcAft>
              <a:buClr>
                <a:schemeClr val="lt1"/>
              </a:buClr>
              <a:buFont typeface="Times New Roman"/>
              <a:buNone/>
            </a:pPr>
            <a:r>
              <a:t/>
            </a:r>
            <a:endParaRPr strike="noStrike" u="none" b="1" cap="none" baseline="0" sz="3200" i="0">
              <a:solidFill>
                <a:schemeClr val="accent2"/>
              </a:solidFill>
              <a:latin typeface="Times New Roman"/>
              <a:ea typeface="Times New Roman"/>
              <a:cs typeface="Times New Roman"/>
              <a:sym typeface="Times New Roman"/>
            </a:endParaRPr>
          </a:p>
          <a:p>
            <a:pPr algn="l" rtl="0" lvl="0" marR="0" indent="-139700" marL="342900">
              <a:spcBef>
                <a:spcPts val="640"/>
              </a:spcBef>
              <a:spcAft>
                <a:spcPts val="0"/>
              </a:spcAft>
              <a:buClr>
                <a:schemeClr val="lt1"/>
              </a:buClr>
              <a:buFont typeface="Times New Roman"/>
              <a:buNone/>
            </a:pPr>
            <a:r>
              <a:t/>
            </a:r>
            <a:endParaRPr strike="noStrike" u="none" b="0" cap="none" baseline="0" sz="1800" i="0">
              <a:solidFill>
                <a:schemeClr val="lt1"/>
              </a:solidFill>
              <a:latin typeface="Times New Roman"/>
              <a:ea typeface="Times New Roman"/>
              <a:cs typeface="Times New Roman"/>
              <a:sym typeface="Times New Roman"/>
            </a:endParaRPr>
          </a:p>
        </p:txBody>
      </p:sp>
    </p:spTree>
  </p:cSld>
  <p:clrMapOvr>
    <a:masterClrMapping/>
  </p:clrMapOvr>
  <p:transition spd="slow">
    <p:cut/>
  </p:transition>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13" name="Shape 613"/>
        <p:cNvGrpSpPr/>
        <p:nvPr/>
      </p:nvGrpSpPr>
      <p:grpSpPr>
        <a:xfrm>
          <a:off y="0" x="0"/>
          <a:ext cy="0" cx="0"/>
          <a:chOff y="0" x="0"/>
          <a:chExt cy="0" cx="0"/>
        </a:xfrm>
      </p:grpSpPr>
      <p:sp>
        <p:nvSpPr>
          <p:cNvPr id="614" name="Shape 614"/>
          <p:cNvSpPr/>
          <p:nvPr/>
        </p:nvSpPr>
        <p:spPr>
          <a:xfrm>
            <a:off y="1009650" x="194575"/>
            <a:ext cy="3264299" cx="8781299"/>
          </a:xfrm>
          <a:prstGeom prst="rect">
            <a:avLst/>
          </a:prstGeom>
          <a:noFill/>
          <a:ln>
            <a:noFill/>
          </a:ln>
        </p:spPr>
        <p:txBody>
          <a:bodyPr bIns="45700" rIns="91425" lIns="91425" tIns="45700" anchor="t" anchorCtr="0">
            <a:noAutofit/>
          </a:bodyPr>
          <a:lstStyle/>
          <a:p>
            <a:pPr algn="l" rtl="0" lvl="2" marR="0" indent="0" marL="457200">
              <a:spcBef>
                <a:spcPts val="0"/>
              </a:spcBef>
              <a:spcAft>
                <a:spcPts val="0"/>
              </a:spcAft>
              <a:buSzPct val="25000"/>
              <a:buNone/>
            </a:pPr>
            <a:r>
              <a:rPr strike="noStrike" u="none" b="1" cap="none" baseline="0" sz="2400" lang="en" i="0">
                <a:solidFill>
                  <a:schemeClr val="lt1"/>
                </a:solidFill>
                <a:latin typeface="Times New Roman"/>
                <a:ea typeface="Times New Roman"/>
                <a:cs typeface="Times New Roman"/>
                <a:sym typeface="Times New Roman"/>
              </a:rPr>
              <a:t>(d) CRIMINAL FORFEITURE-</a:t>
            </a:r>
          </a:p>
          <a:p>
            <a:pPr algn="l" rtl="0" lvl="2" marR="0" indent="0" marL="914400">
              <a:spcBef>
                <a:spcPts val="0"/>
              </a:spcBef>
              <a:spcAft>
                <a:spcPts val="0"/>
              </a:spcAft>
              <a:buNone/>
            </a:pPr>
            <a:r>
              <a:t/>
            </a:r>
            <a:endParaRPr strike="noStrike" u="none" b="1" cap="none" baseline="0" sz="2400" i="0">
              <a:solidFill>
                <a:schemeClr val="lt1"/>
              </a:solidFill>
              <a:latin typeface="Times New Roman"/>
              <a:ea typeface="Times New Roman"/>
              <a:cs typeface="Times New Roman"/>
              <a:sym typeface="Times New Roman"/>
            </a:endParaRPr>
          </a:p>
          <a:p>
            <a:pPr algn="l" rtl="0" lvl="3" marR="0" indent="0" marL="914400">
              <a:spcBef>
                <a:spcPts val="0"/>
              </a:spcBef>
              <a:spcAft>
                <a:spcPts val="0"/>
              </a:spcAft>
              <a:buSzPct val="25000"/>
              <a:buNone/>
            </a:pPr>
            <a:r>
              <a:rPr strike="noStrike" u="none" b="1" cap="none" baseline="0" sz="2400" lang="en" i="0">
                <a:solidFill>
                  <a:schemeClr val="lt1"/>
                </a:solidFill>
                <a:latin typeface="Times New Roman"/>
                <a:ea typeface="Times New Roman"/>
                <a:cs typeface="Times New Roman"/>
                <a:sym typeface="Times New Roman"/>
              </a:rPr>
              <a:t>(1) IN GENERAL- The court, in imposing sentence on any person convicted of an 	offense under this section, shall order, in addition to any other sentence and 	irrespective of any provision of State law, that the person forfeit to the United States--</a:t>
            </a:r>
          </a:p>
          <a:p>
            <a:pPr algn="l" rtl="0" lvl="4" marR="0" indent="0" marL="1828800">
              <a:spcBef>
                <a:spcPts val="0"/>
              </a:spcBef>
              <a:spcAft>
                <a:spcPts val="0"/>
              </a:spcAft>
              <a:buNone/>
            </a:pPr>
            <a:r>
              <a:t/>
            </a:r>
            <a:endParaRPr strike="noStrike" u="none" b="1" cap="none" baseline="0" sz="2400" i="0">
              <a:solidFill>
                <a:schemeClr val="accent2"/>
              </a:solidFill>
              <a:latin typeface="Times New Roman"/>
              <a:ea typeface="Times New Roman"/>
              <a:cs typeface="Times New Roman"/>
              <a:sym typeface="Times New Roman"/>
            </a:endParaRPr>
          </a:p>
          <a:p>
            <a:pPr algn="l" rtl="0" lvl="4" marR="0" indent="0" marL="1828800">
              <a:spcBef>
                <a:spcPts val="0"/>
              </a:spcBef>
              <a:spcAft>
                <a:spcPts val="0"/>
              </a:spcAft>
              <a:buNone/>
            </a:pPr>
            <a:r>
              <a:t/>
            </a:r>
            <a:endParaRPr strike="noStrike" u="none" b="1" cap="none" baseline="0" sz="2400" i="0">
              <a:solidFill>
                <a:schemeClr val="accent2"/>
              </a:solidFill>
              <a:latin typeface="Times New Roman"/>
              <a:ea typeface="Times New Roman"/>
              <a:cs typeface="Times New Roman"/>
              <a:sym typeface="Times New Roman"/>
            </a:endParaRPr>
          </a:p>
        </p:txBody>
      </p:sp>
      <p:sp>
        <p:nvSpPr>
          <p:cNvPr id="615" name="Shape 615"/>
          <p:cNvSpPr/>
          <p:nvPr/>
        </p:nvSpPr>
        <p:spPr>
          <a:xfrm>
            <a:off y="0" x="1219200"/>
            <a:ext cy="481012" cx="6635750"/>
          </a:xfrm>
          <a:prstGeom prst="rect">
            <a:avLst/>
          </a:prstGeom>
          <a:noFill/>
          <a:ln>
            <a:noFill/>
          </a:ln>
        </p:spPr>
        <p:txBody>
          <a:bodyPr bIns="45700" rIns="91425" lIns="91425" tIns="45700" anchor="t" anchorCtr="0">
            <a:noAutofit/>
          </a:bodyPr>
          <a:lstStyle/>
          <a:p>
            <a:pPr algn="l" rtl="0" lvl="0" marR="0" indent="0" marL="0">
              <a:spcBef>
                <a:spcPts val="0"/>
              </a:spcBef>
              <a:spcAft>
                <a:spcPts val="0"/>
              </a:spcAft>
              <a:buSzPct val="25000"/>
              <a:buNone/>
            </a:pPr>
            <a:r>
              <a:rPr strike="noStrike" u="none" b="1" cap="none" baseline="0" sz="3600" lang="en" i="1">
                <a:solidFill>
                  <a:schemeClr val="lt2"/>
                </a:solidFill>
                <a:latin typeface="Arial"/>
                <a:ea typeface="Arial"/>
                <a:cs typeface="Arial"/>
                <a:sym typeface="Arial"/>
              </a:rPr>
              <a:t>SUP Law:  Criminal Forfeiture</a:t>
            </a:r>
          </a:p>
        </p:txBody>
      </p:sp>
    </p:spTree>
  </p:cSld>
  <p:clrMapOvr>
    <a:masterClrMapping/>
  </p:clrMapOvr>
  <p:transition spd="slow">
    <p:cut/>
  </p:transition>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19" name="Shape 619"/>
        <p:cNvGrpSpPr/>
        <p:nvPr/>
      </p:nvGrpSpPr>
      <p:grpSpPr>
        <a:xfrm>
          <a:off y="0" x="0"/>
          <a:ext cy="0" cx="0"/>
          <a:chOff y="0" x="0"/>
          <a:chExt cy="0" cx="0"/>
        </a:xfrm>
      </p:grpSpPr>
      <p:sp>
        <p:nvSpPr>
          <p:cNvPr id="620" name="Shape 620"/>
          <p:cNvSpPr txBox="1"/>
          <p:nvPr>
            <p:ph type="title"/>
          </p:nvPr>
        </p:nvSpPr>
        <p:spPr>
          <a:xfrm>
            <a:off y="0" x="685800"/>
            <a:ext cy="857400" cx="7772400"/>
          </a:xfrm>
          <a:prstGeom prst="rect">
            <a:avLst/>
          </a:prstGeom>
          <a:noFill/>
          <a:ln>
            <a:noFill/>
          </a:ln>
        </p:spPr>
        <p:txBody>
          <a:bodyPr bIns="45700" rIns="91425" lIns="91425" tIns="45700" anchor="ctr" anchorCtr="0">
            <a:noAutofit/>
          </a:bodyPr>
          <a:lstStyle/>
          <a:p>
            <a:pPr algn="ctr" rtl="0" lvl="0" marR="0" indent="0" marL="0">
              <a:spcBef>
                <a:spcPts val="0"/>
              </a:spcBef>
              <a:spcAft>
                <a:spcPts val="0"/>
              </a:spcAft>
              <a:buSzPct val="25000"/>
              <a:buNone/>
            </a:pPr>
            <a:r>
              <a:rPr strike="noStrike" u="none" b="1" cap="none" baseline="0" sz="3600" lang="en" i="1">
                <a:solidFill>
                  <a:schemeClr val="lt2"/>
                </a:solidFill>
                <a:latin typeface="Arial"/>
                <a:ea typeface="Arial"/>
                <a:cs typeface="Arial"/>
                <a:sym typeface="Arial"/>
              </a:rPr>
              <a:t>SUP Law:  Criminal Forfeiture</a:t>
            </a:r>
          </a:p>
        </p:txBody>
      </p:sp>
      <p:sp>
        <p:nvSpPr>
          <p:cNvPr id="621" name="Shape 621"/>
          <p:cNvSpPr txBox="1"/>
          <p:nvPr>
            <p:ph idx="1" type="body"/>
          </p:nvPr>
        </p:nvSpPr>
        <p:spPr>
          <a:xfrm>
            <a:off y="1447800" x="228600"/>
            <a:ext cy="2743199" cx="8686800"/>
          </a:xfrm>
          <a:prstGeom prst="rect">
            <a:avLst/>
          </a:prstGeom>
          <a:noFill/>
          <a:ln>
            <a:noFill/>
          </a:ln>
        </p:spPr>
        <p:txBody>
          <a:bodyPr bIns="45700" rIns="91425" lIns="91425" tIns="45700" anchor="t" anchorCtr="0">
            <a:noAutofit/>
          </a:bodyPr>
          <a:lstStyle/>
          <a:p>
            <a:pPr algn="l" rtl="0" lvl="0" marR="0" indent="-342900" marL="342900">
              <a:spcBef>
                <a:spcPts val="0"/>
              </a:spcBef>
              <a:spcAft>
                <a:spcPts val="0"/>
              </a:spcAft>
              <a:buClr>
                <a:schemeClr val="lt1"/>
              </a:buClr>
              <a:buSzPct val="25000"/>
              <a:buFont typeface="Times New Roman"/>
              <a:buNone/>
            </a:pPr>
            <a:r>
              <a:rPr strike="noStrike" u="none" b="1" cap="none" baseline="0" sz="3600" lang="en" i="0">
                <a:solidFill>
                  <a:schemeClr val="lt1"/>
                </a:solidFill>
                <a:latin typeface="Times New Roman"/>
                <a:ea typeface="Times New Roman"/>
                <a:cs typeface="Times New Roman"/>
                <a:sym typeface="Times New Roman"/>
              </a:rPr>
              <a:t>(A) any property constituting, or derived from, any proceeds that the person 	obtained, directly or indirectly, as a result of the offense; and</a:t>
            </a:r>
          </a:p>
        </p:txBody>
      </p:sp>
    </p:spTree>
  </p:cSld>
  <p:clrMapOvr>
    <a:masterClrMapping/>
  </p:clrMapOvr>
  <p:transition spd="slow">
    <p:cut/>
  </p:transition>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25" name="Shape 625"/>
        <p:cNvGrpSpPr/>
        <p:nvPr/>
      </p:nvGrpSpPr>
      <p:grpSpPr>
        <a:xfrm>
          <a:off y="0" x="0"/>
          <a:ext cy="0" cx="0"/>
          <a:chOff y="0" x="0"/>
          <a:chExt cy="0" cx="0"/>
        </a:xfrm>
      </p:grpSpPr>
      <p:sp>
        <p:nvSpPr>
          <p:cNvPr id="626" name="Shape 626"/>
          <p:cNvSpPr txBox="1"/>
          <p:nvPr>
            <p:ph type="title"/>
          </p:nvPr>
        </p:nvSpPr>
        <p:spPr>
          <a:xfrm>
            <a:off y="457200" x="685800"/>
            <a:ext cy="857250" cx="7772400"/>
          </a:xfrm>
          <a:prstGeom prst="rect">
            <a:avLst/>
          </a:prstGeom>
          <a:noFill/>
          <a:ln>
            <a:noFill/>
          </a:ln>
        </p:spPr>
        <p:txBody>
          <a:bodyPr bIns="45700" rIns="91425" lIns="91425" tIns="45700" anchor="ctr" anchorCtr="0">
            <a:noAutofit/>
          </a:bodyPr>
          <a:lstStyle/>
          <a:p>
            <a:pPr algn="ctr" rtl="0" lvl="0" marR="0" indent="0" marL="0">
              <a:spcBef>
                <a:spcPts val="0"/>
              </a:spcBef>
              <a:spcAft>
                <a:spcPts val="0"/>
              </a:spcAft>
              <a:buSzPct val="25000"/>
              <a:buNone/>
            </a:pPr>
            <a:r>
              <a:rPr strike="noStrike" u="none" b="1" cap="none" baseline="0" sz="3600" lang="en" i="1">
                <a:solidFill>
                  <a:schemeClr val="lt2"/>
                </a:solidFill>
                <a:latin typeface="Arial"/>
                <a:ea typeface="Arial"/>
                <a:cs typeface="Arial"/>
                <a:sym typeface="Arial"/>
              </a:rPr>
              <a:t>SUP Law:  Criminal Forfeiture</a:t>
            </a:r>
          </a:p>
        </p:txBody>
      </p:sp>
      <p:sp>
        <p:nvSpPr>
          <p:cNvPr id="627" name="Shape 627"/>
          <p:cNvSpPr txBox="1"/>
          <p:nvPr>
            <p:ph idx="1" type="body"/>
          </p:nvPr>
        </p:nvSpPr>
        <p:spPr>
          <a:xfrm>
            <a:off y="1257300" x="133675"/>
            <a:ext cy="3086099" cx="8941800"/>
          </a:xfrm>
          <a:prstGeom prst="rect">
            <a:avLst/>
          </a:prstGeom>
          <a:noFill/>
          <a:ln>
            <a:noFill/>
          </a:ln>
        </p:spPr>
        <p:txBody>
          <a:bodyPr bIns="45700" rIns="91425" lIns="91425" tIns="45700" anchor="t" anchorCtr="0">
            <a:noAutofit/>
          </a:bodyPr>
          <a:lstStyle/>
          <a:p>
            <a:pPr algn="l" rtl="0" lvl="4" marR="0" indent="-228600" marL="228600">
              <a:spcBef>
                <a:spcPts val="0"/>
              </a:spcBef>
              <a:spcAft>
                <a:spcPts val="0"/>
              </a:spcAft>
              <a:buClr>
                <a:schemeClr val="lt1"/>
              </a:buClr>
              <a:buSzPct val="25000"/>
              <a:buFont typeface="Times New Roman"/>
              <a:buNone/>
            </a:pPr>
            <a:r>
              <a:rPr strike="noStrike" u="none" b="1" cap="none" baseline="0" sz="3600" lang="en" i="0">
                <a:solidFill>
                  <a:schemeClr val="lt1"/>
                </a:solidFill>
                <a:latin typeface="Times New Roman"/>
                <a:ea typeface="Times New Roman"/>
                <a:cs typeface="Times New Roman"/>
                <a:sym typeface="Times New Roman"/>
              </a:rPr>
              <a:t>(B) any property used, or intended to be used in any manner, to commit or facilitate the commission of the offense, if the court in its discretion so determines, taking into consideration the nature, scope, and proportionality of the use of the property on the offense</a:t>
            </a:r>
            <a:r>
              <a:rPr strike="noStrike" u="none" b="1" cap="none" baseline="0" sz="1600" lang="en" i="0">
                <a:solidFill>
                  <a:schemeClr val="lt1"/>
                </a:solidFill>
                <a:latin typeface="Times New Roman"/>
                <a:ea typeface="Times New Roman"/>
                <a:cs typeface="Times New Roman"/>
                <a:sym typeface="Times New Roman"/>
              </a:rPr>
              <a:t>.</a:t>
            </a:r>
          </a:p>
          <a:p>
            <a:pPr algn="l" rtl="0" lvl="0" marR="0" indent="-139700" marL="342900">
              <a:spcBef>
                <a:spcPts val="640"/>
              </a:spcBef>
              <a:spcAft>
                <a:spcPts val="0"/>
              </a:spcAft>
              <a:buClr>
                <a:schemeClr val="lt1"/>
              </a:buClr>
              <a:buFont typeface="Times New Roman"/>
              <a:buNone/>
            </a:pPr>
            <a:r>
              <a:t/>
            </a:r>
            <a:endParaRPr strike="noStrike" u="none" b="0" cap="none" baseline="0" sz="1800" i="0">
              <a:solidFill>
                <a:schemeClr val="lt1"/>
              </a:solidFill>
              <a:latin typeface="Times New Roman"/>
              <a:ea typeface="Times New Roman"/>
              <a:cs typeface="Times New Roman"/>
              <a:sym typeface="Times New Roman"/>
            </a:endParaRPr>
          </a:p>
        </p:txBody>
      </p:sp>
    </p:spTree>
  </p:cSld>
  <p:clrMapOvr>
    <a:masterClrMapping/>
  </p:clrMapOvr>
  <p:transition spd="slow">
    <p:cut/>
  </p:transition>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31" name="Shape 631"/>
        <p:cNvGrpSpPr/>
        <p:nvPr/>
      </p:nvGrpSpPr>
      <p:grpSpPr>
        <a:xfrm>
          <a:off y="0" x="0"/>
          <a:ext cy="0" cx="0"/>
          <a:chOff y="0" x="0"/>
          <a:chExt cy="0" cx="0"/>
        </a:xfrm>
      </p:grpSpPr>
      <p:sp>
        <p:nvSpPr>
          <p:cNvPr id="632" name="Shape 632"/>
          <p:cNvSpPr txBox="1"/>
          <p:nvPr>
            <p:ph type="title"/>
          </p:nvPr>
        </p:nvSpPr>
        <p:spPr>
          <a:xfrm>
            <a:off y="285750" x="685800"/>
            <a:ext cy="971550" cx="7772400"/>
          </a:xfrm>
          <a:prstGeom prst="rect">
            <a:avLst/>
          </a:prstGeom>
          <a:noFill/>
          <a:ln>
            <a:noFill/>
          </a:ln>
        </p:spPr>
        <p:txBody>
          <a:bodyPr bIns="45700" rIns="91425" lIns="91425" tIns="45700" anchor="ctr" anchorCtr="0">
            <a:noAutofit/>
          </a:bodyPr>
          <a:lstStyle/>
          <a:p>
            <a:pPr algn="ctr" rtl="0" lvl="0" marR="0" indent="0" marL="0">
              <a:spcBef>
                <a:spcPts val="0"/>
              </a:spcBef>
              <a:spcAft>
                <a:spcPts val="0"/>
              </a:spcAft>
              <a:buSzPct val="25000"/>
              <a:buNone/>
            </a:pPr>
            <a:r>
              <a:rPr strike="noStrike" u="none" b="1" cap="none" baseline="0" sz="4000" lang="en" i="0">
                <a:solidFill>
                  <a:schemeClr val="lt2"/>
                </a:solidFill>
                <a:latin typeface="Times New Roman"/>
                <a:ea typeface="Times New Roman"/>
                <a:cs typeface="Times New Roman"/>
                <a:sym typeface="Times New Roman"/>
              </a:rPr>
              <a:t>RELATED PUBLICATIONS</a:t>
            </a:r>
          </a:p>
        </p:txBody>
      </p:sp>
      <p:sp>
        <p:nvSpPr>
          <p:cNvPr id="633" name="Shape 633"/>
          <p:cNvSpPr txBox="1"/>
          <p:nvPr>
            <p:ph idx="1" type="body"/>
          </p:nvPr>
        </p:nvSpPr>
        <p:spPr>
          <a:xfrm>
            <a:off y="1943100" x="914400"/>
            <a:ext cy="2628900" cx="7543800"/>
          </a:xfrm>
          <a:prstGeom prst="rect">
            <a:avLst/>
          </a:prstGeom>
          <a:noFill/>
          <a:ln>
            <a:noFill/>
          </a:ln>
        </p:spPr>
        <p:txBody>
          <a:bodyPr bIns="45700" rIns="91425" lIns="91425" tIns="45700" anchor="t" anchorCtr="0">
            <a:noAutofit/>
          </a:bodyPr>
          <a:lstStyle/>
          <a:p>
            <a:pPr algn="l" rtl="0" lvl="0" marR="0" indent="-342900" marL="342900">
              <a:spcBef>
                <a:spcPts val="0"/>
              </a:spcBef>
              <a:spcAft>
                <a:spcPts val="0"/>
              </a:spcAft>
              <a:buClr>
                <a:schemeClr val="lt1"/>
              </a:buClr>
              <a:buSzPct val="100000"/>
              <a:buFont typeface="Times New Roman"/>
              <a:buChar char="•"/>
            </a:pPr>
            <a:r>
              <a:rPr strike="noStrike" u="none" b="1" cap="none" baseline="0" sz="3200" lang="en" i="0">
                <a:solidFill>
                  <a:schemeClr val="lt1"/>
                </a:solidFill>
                <a:latin typeface="Times New Roman"/>
                <a:ea typeface="Times New Roman"/>
                <a:cs typeface="Times New Roman"/>
                <a:sym typeface="Times New Roman"/>
              </a:rPr>
              <a:t>A.C. 21-29B, Detecting and Reporting Suspected Unapproved Parts.</a:t>
            </a:r>
          </a:p>
          <a:p>
            <a:pPr algn="l" rtl="0" lvl="0" marR="0" indent="-342900" marL="342900">
              <a:spcBef>
                <a:spcPts val="640"/>
              </a:spcBef>
              <a:spcAft>
                <a:spcPts val="0"/>
              </a:spcAft>
              <a:buClr>
                <a:schemeClr val="lt1"/>
              </a:buClr>
              <a:buSzPct val="100000"/>
              <a:buFont typeface="Times New Roman"/>
              <a:buChar char="•"/>
            </a:pPr>
            <a:r>
              <a:rPr strike="noStrike" u="none" b="1" cap="none" baseline="0" sz="3200" lang="en" i="0">
                <a:solidFill>
                  <a:schemeClr val="lt1"/>
                </a:solidFill>
                <a:latin typeface="Times New Roman"/>
                <a:ea typeface="Times New Roman"/>
                <a:cs typeface="Times New Roman"/>
                <a:sym typeface="Times New Roman"/>
              </a:rPr>
              <a:t>FAA Order 8120.10A, Suspected Unapproved Parts Program. </a:t>
            </a:r>
          </a:p>
        </p:txBody>
      </p:sp>
    </p:spTree>
  </p:cSld>
  <p:clrMapOvr>
    <a:masterClrMapping/>
  </p:clrMapOvr>
  <p:transition spd="slow">
    <p:cut/>
  </p:transition>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38" name="Shape 638"/>
        <p:cNvGrpSpPr/>
        <p:nvPr/>
      </p:nvGrpSpPr>
      <p:grpSpPr>
        <a:xfrm>
          <a:off y="0" x="0"/>
          <a:ext cy="0" cx="0"/>
          <a:chOff y="0" x="0"/>
          <a:chExt cy="0" cx="0"/>
        </a:xfrm>
      </p:grpSpPr>
      <p:sp>
        <p:nvSpPr>
          <p:cNvPr id="639" name="Shape 639"/>
          <p:cNvSpPr txBox="1"/>
          <p:nvPr>
            <p:ph type="title"/>
          </p:nvPr>
        </p:nvSpPr>
        <p:spPr>
          <a:xfrm>
            <a:off y="171450" x="685800"/>
            <a:ext cy="628649" cx="7772400"/>
          </a:xfrm>
          <a:prstGeom prst="rect">
            <a:avLst/>
          </a:prstGeom>
          <a:noFill/>
          <a:ln>
            <a:noFill/>
          </a:ln>
        </p:spPr>
        <p:txBody>
          <a:bodyPr bIns="45700" rIns="91425" lIns="91425" tIns="45700" anchor="ctr" anchorCtr="0">
            <a:noAutofit/>
          </a:bodyPr>
          <a:lstStyle/>
          <a:p>
            <a:pPr algn="ctr" rtl="0" lvl="0" marR="0" indent="0" marL="0">
              <a:spcBef>
                <a:spcPts val="0"/>
              </a:spcBef>
              <a:spcAft>
                <a:spcPts val="0"/>
              </a:spcAft>
              <a:buSzPct val="25000"/>
              <a:buNone/>
            </a:pPr>
            <a:r>
              <a:rPr strike="noStrike" u="none" b="1" cap="none" baseline="0" sz="4000" lang="en" i="0">
                <a:solidFill>
                  <a:schemeClr val="lt2"/>
                </a:solidFill>
                <a:latin typeface="Times New Roman"/>
                <a:ea typeface="Times New Roman"/>
                <a:cs typeface="Times New Roman"/>
                <a:sym typeface="Times New Roman"/>
              </a:rPr>
              <a:t>RELATED PUBLICATIONS</a:t>
            </a:r>
          </a:p>
        </p:txBody>
      </p:sp>
      <p:sp>
        <p:nvSpPr>
          <p:cNvPr id="640" name="Shape 640"/>
          <p:cNvSpPr txBox="1"/>
          <p:nvPr>
            <p:ph idx="1" type="body"/>
          </p:nvPr>
        </p:nvSpPr>
        <p:spPr>
          <a:xfrm>
            <a:off y="914400" x="685800"/>
            <a:ext cy="4134300" cx="7772400"/>
          </a:xfrm>
          <a:prstGeom prst="rect">
            <a:avLst/>
          </a:prstGeom>
          <a:noFill/>
          <a:ln>
            <a:noFill/>
          </a:ln>
        </p:spPr>
        <p:txBody>
          <a:bodyPr bIns="45700" rIns="91425" lIns="91425" tIns="45700" anchor="t" anchorCtr="0">
            <a:noAutofit/>
          </a:bodyPr>
          <a:lstStyle/>
          <a:p>
            <a:pPr algn="l" rtl="0" lvl="0" marR="0" indent="-317500" marL="342900">
              <a:spcBef>
                <a:spcPts val="0"/>
              </a:spcBef>
              <a:spcAft>
                <a:spcPts val="0"/>
              </a:spcAft>
              <a:buClr>
                <a:schemeClr val="lt1"/>
              </a:buClr>
              <a:buSzPct val="100000"/>
              <a:buFont typeface="Times New Roman"/>
              <a:buChar char="•"/>
            </a:pPr>
            <a:r>
              <a:rPr strike="noStrike" u="none" b="1" cap="none" baseline="0" sz="2400" lang="en" i="0">
                <a:solidFill>
                  <a:schemeClr val="lt1"/>
                </a:solidFill>
                <a:latin typeface="Times New Roman"/>
                <a:ea typeface="Times New Roman"/>
                <a:cs typeface="Times New Roman"/>
                <a:sym typeface="Times New Roman"/>
              </a:rPr>
              <a:t>A.C. 00-56, Voluntary Industry Distributor Accreditation Program.</a:t>
            </a:r>
          </a:p>
          <a:p>
            <a:pPr algn="l" rtl="0" lvl="0" marR="0" indent="-317500" marL="342900">
              <a:spcBef>
                <a:spcPts val="560"/>
              </a:spcBef>
              <a:spcAft>
                <a:spcPts val="0"/>
              </a:spcAft>
              <a:buClr>
                <a:schemeClr val="lt1"/>
              </a:buClr>
              <a:buSzPct val="100000"/>
              <a:buFont typeface="Times New Roman"/>
              <a:buChar char="•"/>
            </a:pPr>
            <a:r>
              <a:rPr strike="noStrike" u="none" b="1" cap="none" baseline="0" sz="2400" lang="en" i="0">
                <a:solidFill>
                  <a:schemeClr val="lt1"/>
                </a:solidFill>
                <a:latin typeface="Times New Roman"/>
                <a:ea typeface="Times New Roman"/>
                <a:cs typeface="Times New Roman"/>
                <a:sym typeface="Times New Roman"/>
              </a:rPr>
              <a:t>A.C. 20-62, Eligibility, Quality and Identification of Approved Aeronautical Replacement Parts.</a:t>
            </a:r>
          </a:p>
          <a:p>
            <a:pPr algn="l" rtl="0" lvl="0" marR="0" indent="-317500" marL="342900">
              <a:spcBef>
                <a:spcPts val="560"/>
              </a:spcBef>
              <a:spcAft>
                <a:spcPts val="0"/>
              </a:spcAft>
              <a:buClr>
                <a:schemeClr val="lt1"/>
              </a:buClr>
              <a:buSzPct val="100000"/>
              <a:buFont typeface="Times New Roman"/>
              <a:buChar char="•"/>
            </a:pPr>
            <a:r>
              <a:rPr strike="noStrike" u="none" b="1" cap="none" baseline="0" sz="2400" lang="en" i="0">
                <a:solidFill>
                  <a:schemeClr val="lt1"/>
                </a:solidFill>
                <a:latin typeface="Times New Roman"/>
                <a:ea typeface="Times New Roman"/>
                <a:cs typeface="Times New Roman"/>
                <a:sym typeface="Times New Roman"/>
              </a:rPr>
              <a:t>A.C. 20-142, Eligibility and Evaluation of U.S. Military Surplus Flight Safety Critical Aircraft Parts, Engines, and Propellers.</a:t>
            </a:r>
          </a:p>
          <a:p>
            <a:pPr algn="l" rtl="0" lvl="0" marR="0" indent="-317500" marL="342900">
              <a:spcBef>
                <a:spcPts val="560"/>
              </a:spcBef>
              <a:spcAft>
                <a:spcPts val="0"/>
              </a:spcAft>
              <a:buClr>
                <a:schemeClr val="lt1"/>
              </a:buClr>
              <a:buSzPct val="100000"/>
              <a:buFont typeface="Times New Roman"/>
              <a:buChar char="•"/>
            </a:pPr>
            <a:r>
              <a:rPr strike="noStrike" u="none" b="1" cap="none" baseline="0" sz="2400" lang="en" i="0">
                <a:solidFill>
                  <a:schemeClr val="lt1"/>
                </a:solidFill>
                <a:latin typeface="Times New Roman"/>
                <a:ea typeface="Times New Roman"/>
                <a:cs typeface="Times New Roman"/>
                <a:sym typeface="Times New Roman"/>
              </a:rPr>
              <a:t>A.C. 21-20, Supplier Surveillance Procedures.</a:t>
            </a:r>
          </a:p>
          <a:p>
            <a:pPr algn="l" rtl="0" lvl="0" marR="0" indent="-317500" marL="342900">
              <a:spcBef>
                <a:spcPts val="560"/>
              </a:spcBef>
              <a:spcAft>
                <a:spcPts val="0"/>
              </a:spcAft>
              <a:buClr>
                <a:schemeClr val="lt1"/>
              </a:buClr>
              <a:buSzPct val="100000"/>
              <a:buFont typeface="Times New Roman"/>
              <a:buChar char="•"/>
            </a:pPr>
            <a:r>
              <a:rPr strike="noStrike" u="none" b="1" cap="none" baseline="0" sz="2400" lang="en" i="0">
                <a:solidFill>
                  <a:schemeClr val="lt1"/>
                </a:solidFill>
                <a:latin typeface="Times New Roman"/>
                <a:ea typeface="Times New Roman"/>
                <a:cs typeface="Times New Roman"/>
                <a:sym typeface="Times New Roman"/>
              </a:rPr>
              <a:t>A.C. 21-38, Disposition of Unsalvageable Aircraft Parts and Materials.</a:t>
            </a:r>
          </a:p>
          <a:p>
            <a:pPr algn="l" rtl="0" lvl="0" marR="0" indent="-139700" marL="342900">
              <a:spcBef>
                <a:spcPts val="640"/>
              </a:spcBef>
              <a:spcAft>
                <a:spcPts val="0"/>
              </a:spcAft>
              <a:buClr>
                <a:schemeClr val="lt1"/>
              </a:buClr>
              <a:buFont typeface="Times New Roman"/>
              <a:buNone/>
            </a:pPr>
            <a:r>
              <a:t/>
            </a:r>
            <a:endParaRPr strike="noStrike" u="none" b="0" cap="none" baseline="0" sz="2400" i="0">
              <a:solidFill>
                <a:schemeClr val="lt1"/>
              </a:solidFill>
              <a:latin typeface="Times New Roman"/>
              <a:ea typeface="Times New Roman"/>
              <a:cs typeface="Times New Roman"/>
              <a:sym typeface="Times New Roman"/>
            </a:endParaRPr>
          </a:p>
          <a:p>
            <a:pPr algn="l" rtl="0" lvl="0" marR="0" indent="-139700" marL="342900">
              <a:spcBef>
                <a:spcPts val="640"/>
              </a:spcBef>
              <a:spcAft>
                <a:spcPts val="0"/>
              </a:spcAft>
              <a:buClr>
                <a:schemeClr val="lt1"/>
              </a:buClr>
              <a:buFont typeface="Times New Roman"/>
              <a:buNone/>
            </a:pPr>
            <a:r>
              <a:t/>
            </a:r>
            <a:endParaRPr strike="noStrike" u="none" b="0" cap="none" baseline="0" sz="2400" i="0">
              <a:solidFill>
                <a:schemeClr val="lt1"/>
              </a:solidFill>
              <a:latin typeface="Times New Roman"/>
              <a:ea typeface="Times New Roman"/>
              <a:cs typeface="Times New Roman"/>
              <a:sym typeface="Times New Roman"/>
            </a:endParaRPr>
          </a:p>
        </p:txBody>
      </p:sp>
    </p:spTree>
  </p:cSld>
  <p:clrMapOvr>
    <a:masterClrMapping/>
  </p:clrMapOvr>
  <p:transition spd="slow">
    <p:cut/>
  </p:transition>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45" name="Shape 645"/>
        <p:cNvGrpSpPr/>
        <p:nvPr/>
      </p:nvGrpSpPr>
      <p:grpSpPr>
        <a:xfrm>
          <a:off y="0" x="0"/>
          <a:ext cy="0" cx="0"/>
          <a:chOff y="0" x="0"/>
          <a:chExt cy="0" cx="0"/>
        </a:xfrm>
      </p:grpSpPr>
      <p:sp>
        <p:nvSpPr>
          <p:cNvPr id="646" name="Shape 646"/>
          <p:cNvSpPr txBox="1"/>
          <p:nvPr>
            <p:ph type="title"/>
          </p:nvPr>
        </p:nvSpPr>
        <p:spPr>
          <a:xfrm>
            <a:off y="0" x="685800"/>
            <a:ext cy="1028699" cx="7772400"/>
          </a:xfrm>
          <a:prstGeom prst="rect">
            <a:avLst/>
          </a:prstGeom>
          <a:noFill/>
          <a:ln>
            <a:noFill/>
          </a:ln>
        </p:spPr>
        <p:txBody>
          <a:bodyPr bIns="45700" rIns="91425" lIns="91425" tIns="45700" anchor="ctr" anchorCtr="0">
            <a:noAutofit/>
          </a:bodyPr>
          <a:lstStyle/>
          <a:p>
            <a:pPr algn="ctr" rtl="0" lvl="0" marR="0" indent="0" marL="0">
              <a:spcBef>
                <a:spcPts val="0"/>
              </a:spcBef>
              <a:spcAft>
                <a:spcPts val="0"/>
              </a:spcAft>
              <a:buSzPct val="25000"/>
              <a:buNone/>
            </a:pPr>
            <a:r>
              <a:rPr strike="noStrike" u="none" b="1" cap="none" baseline="0" sz="4000" lang="en" i="0">
                <a:solidFill>
                  <a:schemeClr val="lt2"/>
                </a:solidFill>
                <a:latin typeface="Times New Roman"/>
                <a:ea typeface="Times New Roman"/>
                <a:cs typeface="Times New Roman"/>
                <a:sym typeface="Times New Roman"/>
              </a:rPr>
              <a:t>RELATED PUBLICATIONS</a:t>
            </a:r>
          </a:p>
        </p:txBody>
      </p:sp>
      <p:sp>
        <p:nvSpPr>
          <p:cNvPr id="647" name="Shape 647"/>
          <p:cNvSpPr txBox="1"/>
          <p:nvPr>
            <p:ph idx="1" type="body"/>
          </p:nvPr>
        </p:nvSpPr>
        <p:spPr>
          <a:xfrm>
            <a:off y="1147500" x="313000"/>
            <a:ext cy="3715199" cx="8662799"/>
          </a:xfrm>
          <a:prstGeom prst="rect">
            <a:avLst/>
          </a:prstGeom>
          <a:noFill/>
          <a:ln>
            <a:noFill/>
          </a:ln>
        </p:spPr>
        <p:txBody>
          <a:bodyPr bIns="45700" rIns="91425" lIns="91425" tIns="45700" anchor="t" anchorCtr="0">
            <a:noAutofit/>
          </a:bodyPr>
          <a:lstStyle/>
          <a:p>
            <a:pPr algn="l" rtl="0" lvl="0" marR="0" indent="-342900" marL="342900">
              <a:spcBef>
                <a:spcPts val="0"/>
              </a:spcBef>
              <a:spcAft>
                <a:spcPts val="0"/>
              </a:spcAft>
              <a:buClr>
                <a:schemeClr val="lt1"/>
              </a:buClr>
              <a:buSzPct val="100000"/>
              <a:buFont typeface="Times New Roman"/>
              <a:buChar char="•"/>
            </a:pPr>
            <a:r>
              <a:rPr strike="noStrike" u="none" b="1" cap="none" baseline="0" sz="3200" lang="en" i="0">
                <a:solidFill>
                  <a:schemeClr val="lt1"/>
                </a:solidFill>
                <a:latin typeface="Times New Roman"/>
                <a:ea typeface="Times New Roman"/>
                <a:cs typeface="Times New Roman"/>
                <a:sym typeface="Times New Roman"/>
              </a:rPr>
              <a:t>FAA Order 8120.2, Production Approval and Surveillance Procedures.</a:t>
            </a:r>
          </a:p>
          <a:p>
            <a:pPr algn="l" rtl="0" lvl="0" marR="0" indent="0" marL="0">
              <a:spcBef>
                <a:spcPts val="0"/>
              </a:spcBef>
              <a:spcAft>
                <a:spcPts val="0"/>
              </a:spcAft>
              <a:buNone/>
            </a:pPr>
            <a:r>
              <a:t/>
            </a:r>
            <a:endParaRPr b="1" sz="1400"/>
          </a:p>
          <a:p>
            <a:pPr algn="l" rtl="0" lvl="0" marR="0" indent="-342900" marL="342900">
              <a:spcBef>
                <a:spcPts val="640"/>
              </a:spcBef>
              <a:spcAft>
                <a:spcPts val="0"/>
              </a:spcAft>
              <a:buClr>
                <a:schemeClr val="lt1"/>
              </a:buClr>
              <a:buSzPct val="100000"/>
              <a:buFont typeface="Times New Roman"/>
              <a:buChar char="•"/>
            </a:pPr>
            <a:r>
              <a:rPr strike="noStrike" u="none" b="1" cap="none" baseline="0" sz="3200" lang="en" i="0">
                <a:solidFill>
                  <a:schemeClr val="lt1"/>
                </a:solidFill>
                <a:latin typeface="Times New Roman"/>
                <a:ea typeface="Times New Roman"/>
                <a:cs typeface="Times New Roman"/>
                <a:sym typeface="Times New Roman"/>
              </a:rPr>
              <a:t>FAA Order 8130.2, Airworthiness Certification of Aircraft and Related Products.</a:t>
            </a:r>
          </a:p>
          <a:p>
            <a:pPr algn="l" rtl="0" lvl="0" marR="0" indent="0" marL="0">
              <a:spcBef>
                <a:spcPts val="640"/>
              </a:spcBef>
              <a:spcAft>
                <a:spcPts val="0"/>
              </a:spcAft>
              <a:buNone/>
            </a:pPr>
            <a:r>
              <a:t/>
            </a:r>
            <a:endParaRPr b="1" sz="1400"/>
          </a:p>
          <a:p>
            <a:pPr algn="l" rtl="0" lvl="0" marR="0" indent="-342900" marL="342900">
              <a:spcBef>
                <a:spcPts val="640"/>
              </a:spcBef>
              <a:spcAft>
                <a:spcPts val="0"/>
              </a:spcAft>
              <a:buClr>
                <a:schemeClr val="lt1"/>
              </a:buClr>
              <a:buSzPct val="100000"/>
              <a:buFont typeface="Times New Roman"/>
              <a:buChar char="•"/>
            </a:pPr>
            <a:r>
              <a:rPr strike="noStrike" u="none" b="1" cap="none" baseline="0" sz="3200" lang="en" i="0">
                <a:solidFill>
                  <a:schemeClr val="lt1"/>
                </a:solidFill>
                <a:latin typeface="Times New Roman"/>
                <a:ea typeface="Times New Roman"/>
                <a:cs typeface="Times New Roman"/>
                <a:sym typeface="Times New Roman"/>
              </a:rPr>
              <a:t>FAA Order 8110.42, Parts Manufacturer Approvals Procedures.</a:t>
            </a:r>
          </a:p>
        </p:txBody>
      </p:sp>
    </p:spTree>
  </p:cSld>
  <p:clrMapOvr>
    <a:masterClrMapping/>
  </p:clrMapOvr>
  <p:transition spd="slow">
    <p:cut/>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78" name="Shape 178"/>
        <p:cNvGrpSpPr/>
        <p:nvPr/>
      </p:nvGrpSpPr>
      <p:grpSpPr>
        <a:xfrm>
          <a:off y="0" x="0"/>
          <a:ext cy="0" cx="0"/>
          <a:chOff y="0" x="0"/>
          <a:chExt cy="0" cx="0"/>
        </a:xfrm>
      </p:grpSpPr>
      <p:sp>
        <p:nvSpPr>
          <p:cNvPr id="179" name="Shape 179"/>
          <p:cNvSpPr txBox="1"/>
          <p:nvPr>
            <p:ph type="title"/>
          </p:nvPr>
        </p:nvSpPr>
        <p:spPr>
          <a:xfrm>
            <a:off y="0" x="762000"/>
            <a:ext cy="1028699" cx="7772400"/>
          </a:xfrm>
          <a:prstGeom prst="rect">
            <a:avLst/>
          </a:prstGeom>
          <a:noFill/>
          <a:ln>
            <a:noFill/>
          </a:ln>
        </p:spPr>
        <p:txBody>
          <a:bodyPr bIns="45700" rIns="91425" lIns="91425" tIns="45700" anchor="ctr" anchorCtr="0">
            <a:noAutofit/>
          </a:bodyPr>
          <a:lstStyle/>
          <a:p>
            <a:pPr algn="ctr" rtl="0" lvl="0" marR="0" indent="0" marL="0">
              <a:spcBef>
                <a:spcPts val="0"/>
              </a:spcBef>
              <a:spcAft>
                <a:spcPts val="0"/>
              </a:spcAft>
              <a:buSzPct val="25000"/>
              <a:buNone/>
            </a:pPr>
            <a:r>
              <a:rPr strike="noStrike" u="none" b="1" cap="none" baseline="0" sz="4000" lang="en" i="0">
                <a:solidFill>
                  <a:schemeClr val="lt2"/>
                </a:solidFill>
                <a:latin typeface="Times New Roman"/>
                <a:ea typeface="Times New Roman"/>
                <a:cs typeface="Times New Roman"/>
                <a:sym typeface="Times New Roman"/>
              </a:rPr>
              <a:t> WHAT IS AN UNAPPROVED PART?</a:t>
            </a:r>
          </a:p>
        </p:txBody>
      </p:sp>
      <p:sp>
        <p:nvSpPr>
          <p:cNvPr id="180" name="Shape 180"/>
          <p:cNvSpPr txBox="1"/>
          <p:nvPr/>
        </p:nvSpPr>
        <p:spPr>
          <a:xfrm>
            <a:off y="1028700" x="0"/>
            <a:ext cy="3879900" cx="9144000"/>
          </a:xfrm>
          <a:prstGeom prst="rect">
            <a:avLst/>
          </a:prstGeom>
          <a:noFill/>
          <a:ln>
            <a:noFill/>
          </a:ln>
        </p:spPr>
        <p:txBody>
          <a:bodyPr bIns="45700" rIns="91425" lIns="91425" tIns="45700" anchor="t" anchorCtr="0">
            <a:noAutofit/>
          </a:bodyPr>
          <a:lstStyle/>
          <a:p>
            <a:pPr algn="ctr" rtl="0" lvl="0" marR="0" indent="0" marL="0">
              <a:spcBef>
                <a:spcPts val="0"/>
              </a:spcBef>
              <a:spcAft>
                <a:spcPts val="0"/>
              </a:spcAft>
              <a:buSzPct val="25000"/>
              <a:buNone/>
            </a:pPr>
            <a:r>
              <a:rPr strike="noStrike" u="none" b="1" cap="none" baseline="0" sz="3600" lang="en" i="0">
                <a:solidFill>
                  <a:schemeClr val="lt1"/>
                </a:solidFill>
                <a:latin typeface="Times New Roman"/>
                <a:ea typeface="Times New Roman"/>
                <a:cs typeface="Times New Roman"/>
                <a:sym typeface="Times New Roman"/>
              </a:rPr>
              <a:t>An unapproved part is a part or material that does not meet any ONE (1) of the 4 requirements of an “Approved Part.”</a:t>
            </a:r>
            <a:br>
              <a:rPr strike="noStrike" u="none" b="1" cap="none" baseline="0" sz="4000" lang="en" i="0">
                <a:solidFill>
                  <a:schemeClr val="lt1"/>
                </a:solidFill>
                <a:latin typeface="Times New Roman"/>
                <a:ea typeface="Times New Roman"/>
                <a:cs typeface="Times New Roman"/>
                <a:sym typeface="Times New Roman"/>
              </a:rPr>
            </a:br>
          </a:p>
          <a:p>
            <a:pPr algn="ctr" rtl="0" lvl="0" marR="0" indent="0" marL="0">
              <a:spcBef>
                <a:spcPts val="0"/>
              </a:spcBef>
              <a:spcAft>
                <a:spcPts val="0"/>
              </a:spcAft>
              <a:buSzPct val="25000"/>
              <a:buNone/>
            </a:pPr>
            <a:r>
              <a:rPr strike="noStrike" u="none" b="1" cap="none" baseline="0" sz="3000" lang="en" i="0">
                <a:solidFill>
                  <a:schemeClr val="lt1"/>
                </a:solidFill>
                <a:latin typeface="Times New Roman"/>
                <a:ea typeface="Times New Roman"/>
                <a:cs typeface="Times New Roman"/>
                <a:sym typeface="Times New Roman"/>
              </a:rPr>
              <a:t>Approved Design</a:t>
            </a:r>
            <a:br>
              <a:rPr strike="noStrike" u="none" b="1" cap="none" baseline="0" sz="3000" lang="en" i="0">
                <a:solidFill>
                  <a:schemeClr val="lt1"/>
                </a:solidFill>
                <a:latin typeface="Times New Roman"/>
                <a:ea typeface="Times New Roman"/>
                <a:cs typeface="Times New Roman"/>
                <a:sym typeface="Times New Roman"/>
              </a:rPr>
            </a:br>
            <a:r>
              <a:rPr strike="noStrike" u="none" b="1" cap="none" baseline="0" sz="3000" lang="en" i="0">
                <a:solidFill>
                  <a:schemeClr val="accent1"/>
                </a:solidFill>
                <a:latin typeface="Times New Roman"/>
                <a:ea typeface="Times New Roman"/>
                <a:cs typeface="Times New Roman"/>
                <a:sym typeface="Times New Roman"/>
              </a:rPr>
              <a:t>Properly Produced</a:t>
            </a:r>
            <a:br>
              <a:rPr strike="noStrike" u="none" b="1" cap="none" baseline="0" sz="3000" lang="en" i="0">
                <a:solidFill>
                  <a:schemeClr val="accent1"/>
                </a:solidFill>
                <a:latin typeface="Times New Roman"/>
                <a:ea typeface="Times New Roman"/>
                <a:cs typeface="Times New Roman"/>
                <a:sym typeface="Times New Roman"/>
              </a:rPr>
            </a:br>
            <a:r>
              <a:rPr strike="noStrike" u="none" b="1" cap="none" baseline="0" sz="3000" lang="en" i="0">
                <a:solidFill>
                  <a:schemeClr val="folHlink"/>
                </a:solidFill>
                <a:latin typeface="Times New Roman"/>
                <a:ea typeface="Times New Roman"/>
                <a:cs typeface="Times New Roman"/>
                <a:sym typeface="Times New Roman"/>
              </a:rPr>
              <a:t>Properly Maintained</a:t>
            </a:r>
            <a:br>
              <a:rPr strike="noStrike" u="none" b="1" cap="none" baseline="0" sz="3000" lang="en" i="0">
                <a:solidFill>
                  <a:schemeClr val="folHlink"/>
                </a:solidFill>
                <a:latin typeface="Times New Roman"/>
                <a:ea typeface="Times New Roman"/>
                <a:cs typeface="Times New Roman"/>
                <a:sym typeface="Times New Roman"/>
              </a:rPr>
            </a:br>
            <a:r>
              <a:rPr strike="noStrike" u="none" b="1" cap="none" baseline="0" sz="3000" lang="en" i="0">
                <a:solidFill>
                  <a:srgbClr val="0C80F4"/>
                </a:solidFill>
                <a:latin typeface="Times New Roman"/>
                <a:ea typeface="Times New Roman"/>
                <a:cs typeface="Times New Roman"/>
                <a:sym typeface="Times New Roman"/>
              </a:rPr>
              <a:t>Properly Documented</a:t>
            </a:r>
            <a:br>
              <a:rPr strike="noStrike" u="none" b="1" cap="none" baseline="0" sz="3000" lang="en" i="0">
                <a:solidFill>
                  <a:srgbClr val="0C80F4"/>
                </a:solidFill>
                <a:latin typeface="Times New Roman"/>
                <a:ea typeface="Times New Roman"/>
                <a:cs typeface="Times New Roman"/>
                <a:sym typeface="Times New Roman"/>
              </a:rPr>
            </a:br>
          </a:p>
        </p:txBody>
      </p:sp>
    </p:spTree>
  </p:cSld>
  <p:clrMapOvr>
    <a:masterClrMapping/>
  </p:clrMapOvr>
  <p:transition spd="slow">
    <p:cut/>
  </p:transition>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52" name="Shape 652"/>
        <p:cNvGrpSpPr/>
        <p:nvPr/>
      </p:nvGrpSpPr>
      <p:grpSpPr>
        <a:xfrm>
          <a:off y="0" x="0"/>
          <a:ext cy="0" cx="0"/>
          <a:chOff y="0" x="0"/>
          <a:chExt cy="0" cx="0"/>
        </a:xfrm>
      </p:grpSpPr>
      <p:sp>
        <p:nvSpPr>
          <p:cNvPr id="653" name="Shape 653"/>
          <p:cNvSpPr txBox="1"/>
          <p:nvPr>
            <p:ph type="title"/>
          </p:nvPr>
        </p:nvSpPr>
        <p:spPr>
          <a:xfrm>
            <a:off y="457200" x="685800"/>
            <a:ext cy="857250" cx="7772400"/>
          </a:xfrm>
          <a:prstGeom prst="rect">
            <a:avLst/>
          </a:prstGeom>
          <a:noFill/>
          <a:ln>
            <a:noFill/>
          </a:ln>
        </p:spPr>
        <p:txBody>
          <a:bodyPr bIns="45700" rIns="91425" lIns="91425" tIns="45700" anchor="ctr" anchorCtr="0">
            <a:noAutofit/>
          </a:bodyPr>
          <a:lstStyle/>
          <a:p>
            <a:pPr algn="ctr" rtl="0" lvl="0" marR="0" indent="0" marL="0">
              <a:spcBef>
                <a:spcPts val="0"/>
              </a:spcBef>
              <a:spcAft>
                <a:spcPts val="0"/>
              </a:spcAft>
              <a:buSzPct val="25000"/>
              <a:buNone/>
            </a:pPr>
            <a:r>
              <a:rPr strike="noStrike" u="none" b="1" cap="none" baseline="0" sz="4400" lang="en" i="0">
                <a:solidFill>
                  <a:schemeClr val="lt2"/>
                </a:solidFill>
                <a:latin typeface="Times New Roman"/>
                <a:ea typeface="Times New Roman"/>
                <a:cs typeface="Times New Roman"/>
                <a:sym typeface="Times New Roman"/>
              </a:rPr>
              <a:t>THINGS TO REMEMBER</a:t>
            </a:r>
          </a:p>
        </p:txBody>
      </p:sp>
      <p:sp>
        <p:nvSpPr>
          <p:cNvPr id="654" name="Shape 654"/>
          <p:cNvSpPr txBox="1"/>
          <p:nvPr>
            <p:ph idx="1" type="body"/>
          </p:nvPr>
        </p:nvSpPr>
        <p:spPr>
          <a:xfrm>
            <a:off y="2000250" x="304800"/>
            <a:ext cy="2571749" cx="8534399"/>
          </a:xfrm>
          <a:prstGeom prst="rect">
            <a:avLst/>
          </a:prstGeom>
          <a:noFill/>
          <a:ln>
            <a:noFill/>
          </a:ln>
        </p:spPr>
        <p:txBody>
          <a:bodyPr bIns="45700" rIns="91425" lIns="91425" tIns="45700" anchor="t" anchorCtr="0">
            <a:noAutofit/>
          </a:bodyPr>
          <a:lstStyle/>
          <a:p>
            <a:pPr algn="l" rtl="0" lvl="0" marR="0" indent="-342900" marL="342900">
              <a:spcBef>
                <a:spcPts val="0"/>
              </a:spcBef>
              <a:spcAft>
                <a:spcPts val="0"/>
              </a:spcAft>
              <a:buClr>
                <a:schemeClr val="lt1"/>
              </a:buClr>
              <a:buSzPct val="100000"/>
              <a:buFont typeface="Times New Roman"/>
              <a:buChar char="•"/>
            </a:pPr>
            <a:r>
              <a:rPr strike="noStrike" u="none" b="1" cap="none" baseline="0" sz="4000" lang="en" i="0">
                <a:solidFill>
                  <a:schemeClr val="lt1"/>
                </a:solidFill>
                <a:latin typeface="Times New Roman"/>
                <a:ea typeface="Times New Roman"/>
                <a:cs typeface="Times New Roman"/>
                <a:sym typeface="Times New Roman"/>
              </a:rPr>
              <a:t>If you remember nothing else from today Please Remember this</a:t>
            </a:r>
          </a:p>
        </p:txBody>
      </p:sp>
    </p:spTree>
  </p:cSld>
  <p:clrMapOvr>
    <a:masterClrMapping/>
  </p:clrMapOvr>
  <p:transition spd="slow">
    <p:cut/>
  </p:transition>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58" name="Shape 658"/>
        <p:cNvGrpSpPr/>
        <p:nvPr/>
      </p:nvGrpSpPr>
      <p:grpSpPr>
        <a:xfrm>
          <a:off y="0" x="0"/>
          <a:ext cy="0" cx="0"/>
          <a:chOff y="0" x="0"/>
          <a:chExt cy="0" cx="0"/>
        </a:xfrm>
      </p:grpSpPr>
      <p:sp>
        <p:nvSpPr>
          <p:cNvPr id="659" name="Shape 659"/>
          <p:cNvSpPr/>
          <p:nvPr/>
        </p:nvSpPr>
        <p:spPr>
          <a:xfrm>
            <a:off y="4686300" x="6553200"/>
            <a:ext cy="342899" cx="1904999"/>
          </a:xfrm>
          <a:prstGeom prst="rect">
            <a:avLst/>
          </a:prstGeom>
          <a:noFill/>
          <a:ln>
            <a:noFill/>
          </a:ln>
        </p:spPr>
        <p:txBody>
          <a:bodyPr bIns="44450" rIns="90475" lIns="90475" tIns="44450" anchor="ctr" anchorCtr="0">
            <a:noAutofit/>
          </a:bodyPr>
          <a:lstStyle/>
          <a:p>
            <a:pPr>
              <a:spcBef>
                <a:spcPts val="0"/>
              </a:spcBef>
              <a:buNone/>
            </a:pPr>
            <a:r>
              <a:t/>
            </a:r>
            <a:endParaRPr/>
          </a:p>
        </p:txBody>
      </p:sp>
      <p:sp>
        <p:nvSpPr>
          <p:cNvPr id="660" name="Shape 660"/>
          <p:cNvSpPr/>
          <p:nvPr/>
        </p:nvSpPr>
        <p:spPr>
          <a:xfrm>
            <a:off y="4686300" x="3124200"/>
            <a:ext cy="342899" cx="2895600"/>
          </a:xfrm>
          <a:prstGeom prst="rect">
            <a:avLst/>
          </a:prstGeom>
          <a:noFill/>
          <a:ln>
            <a:noFill/>
          </a:ln>
        </p:spPr>
        <p:txBody>
          <a:bodyPr bIns="45700" rIns="91425" lIns="91425" tIns="45700" anchor="ctr" anchorCtr="0">
            <a:noAutofit/>
          </a:bodyPr>
          <a:lstStyle/>
          <a:p>
            <a:pPr>
              <a:spcBef>
                <a:spcPts val="0"/>
              </a:spcBef>
              <a:buNone/>
            </a:pPr>
            <a:r>
              <a:t/>
            </a:r>
            <a:endParaRPr/>
          </a:p>
        </p:txBody>
      </p:sp>
      <p:sp>
        <p:nvSpPr>
          <p:cNvPr id="661" name="Shape 661"/>
          <p:cNvSpPr txBox="1"/>
          <p:nvPr>
            <p:ph type="title"/>
          </p:nvPr>
        </p:nvSpPr>
        <p:spPr>
          <a:xfrm>
            <a:off y="171450" x="685800"/>
            <a:ext cy="685799" cx="7772400"/>
          </a:xfrm>
          <a:prstGeom prst="rect">
            <a:avLst/>
          </a:prstGeom>
          <a:noFill/>
          <a:ln>
            <a:noFill/>
          </a:ln>
        </p:spPr>
        <p:txBody>
          <a:bodyPr bIns="44450" rIns="90475" lIns="90475" tIns="44450" anchor="ctr" anchorCtr="0">
            <a:noAutofit/>
          </a:bodyPr>
          <a:lstStyle/>
          <a:p>
            <a:pPr algn="ctr" rtl="0" lvl="0" marR="0" indent="0" marL="0">
              <a:spcBef>
                <a:spcPts val="0"/>
              </a:spcBef>
              <a:spcAft>
                <a:spcPts val="0"/>
              </a:spcAft>
              <a:buSzPct val="25000"/>
              <a:buNone/>
            </a:pPr>
            <a:r>
              <a:rPr strike="noStrike" u="none" b="1" cap="none" baseline="0" sz="4400" lang="en" i="0">
                <a:solidFill>
                  <a:schemeClr val="lt2"/>
                </a:solidFill>
                <a:latin typeface="Times New Roman"/>
                <a:ea typeface="Times New Roman"/>
                <a:cs typeface="Times New Roman"/>
                <a:sym typeface="Times New Roman"/>
              </a:rPr>
              <a:t>PUBLIC CONSIDERATIONS:</a:t>
            </a:r>
          </a:p>
        </p:txBody>
      </p:sp>
      <p:sp>
        <p:nvSpPr>
          <p:cNvPr id="662" name="Shape 662"/>
          <p:cNvSpPr txBox="1"/>
          <p:nvPr>
            <p:ph idx="1" type="body"/>
          </p:nvPr>
        </p:nvSpPr>
        <p:spPr>
          <a:xfrm>
            <a:off y="971550" x="76125"/>
            <a:ext cy="3938400" cx="9001200"/>
          </a:xfrm>
          <a:prstGeom prst="rect">
            <a:avLst/>
          </a:prstGeom>
          <a:noFill/>
          <a:ln>
            <a:noFill/>
          </a:ln>
        </p:spPr>
        <p:txBody>
          <a:bodyPr bIns="44450" rIns="90475" lIns="90475" tIns="44450" anchor="t" anchorCtr="0">
            <a:noAutofit/>
          </a:bodyPr>
          <a:lstStyle/>
          <a:p>
            <a:pPr algn="l" rtl="0" lvl="0" marR="0">
              <a:spcBef>
                <a:spcPts val="0"/>
              </a:spcBef>
              <a:spcAft>
                <a:spcPts val="0"/>
              </a:spcAft>
              <a:buClr>
                <a:schemeClr val="lt1"/>
              </a:buClr>
              <a:buSzPct val="100000"/>
              <a:buFont typeface="Times New Roman"/>
              <a:buChar char="•"/>
            </a:pPr>
            <a:r>
              <a:rPr strike="noStrike" u="none" b="1" cap="none" baseline="0" sz="2400" lang="en" i="0">
                <a:solidFill>
                  <a:schemeClr val="lt1"/>
                </a:solidFill>
                <a:latin typeface="Times New Roman"/>
                <a:ea typeface="Times New Roman"/>
                <a:cs typeface="Times New Roman"/>
                <a:sym typeface="Times New Roman"/>
              </a:rPr>
              <a:t>WE ARE PROFESSIONALS THAT SHOULD BE WORKING TO PROVIDE A SAFE MODE OF TRANSPORTATION BASED ON OUR TRAINING AND EXPERIENCE. THIS IS PROJECTED TO THEM THROUGH OUR DECISIONS AND ACTIONS.</a:t>
            </a:r>
          </a:p>
          <a:p>
            <a:pPr algn="l" rtl="0" lvl="1" marR="0" indent="-107950" marL="742950">
              <a:spcBef>
                <a:spcPts val="560"/>
              </a:spcBef>
              <a:spcAft>
                <a:spcPts val="0"/>
              </a:spcAft>
              <a:buClr>
                <a:schemeClr val="lt1"/>
              </a:buClr>
              <a:buFont typeface="Times New Roman"/>
              <a:buNone/>
            </a:pPr>
            <a:r>
              <a:t/>
            </a:r>
            <a:endParaRPr strike="noStrike" u="none" b="1" cap="none" baseline="0" sz="800" i="0">
              <a:solidFill>
                <a:schemeClr val="lt1"/>
              </a:solidFill>
              <a:latin typeface="Times New Roman"/>
              <a:ea typeface="Times New Roman"/>
              <a:cs typeface="Times New Roman"/>
              <a:sym typeface="Times New Roman"/>
            </a:endParaRPr>
          </a:p>
          <a:p>
            <a:pPr algn="l" rtl="0" lvl="0" marR="0">
              <a:spcBef>
                <a:spcPts val="560"/>
              </a:spcBef>
              <a:spcAft>
                <a:spcPts val="0"/>
              </a:spcAft>
              <a:buClr>
                <a:schemeClr val="lt1"/>
              </a:buClr>
              <a:buSzPct val="100000"/>
              <a:buFont typeface="Times New Roman"/>
              <a:buChar char="•"/>
            </a:pPr>
            <a:r>
              <a:rPr strike="noStrike" u="none" b="1" cap="none" baseline="0" sz="2400" lang="en" i="0">
                <a:solidFill>
                  <a:schemeClr val="lt1"/>
                </a:solidFill>
                <a:latin typeface="Times New Roman"/>
                <a:ea typeface="Times New Roman"/>
                <a:cs typeface="Times New Roman"/>
                <a:sym typeface="Times New Roman"/>
              </a:rPr>
              <a:t>THEY TRUST US WITH THEIR LIVES AND, THE LIVES OF THEIR LOVED ONES EVERYDAY BY CHOOSING TO FLY.</a:t>
            </a:r>
          </a:p>
          <a:p>
            <a:pPr algn="l" rtl="0" lvl="1" marR="0" indent="-107950" marL="742950">
              <a:spcBef>
                <a:spcPts val="560"/>
              </a:spcBef>
              <a:spcAft>
                <a:spcPts val="0"/>
              </a:spcAft>
              <a:buClr>
                <a:schemeClr val="lt1"/>
              </a:buClr>
              <a:buFont typeface="Times New Roman"/>
              <a:buNone/>
            </a:pPr>
            <a:r>
              <a:t/>
            </a:r>
            <a:endParaRPr strike="noStrike" u="none" b="1" cap="none" baseline="0" sz="800" i="0">
              <a:solidFill>
                <a:schemeClr val="lt1"/>
              </a:solidFill>
              <a:latin typeface="Times New Roman"/>
              <a:ea typeface="Times New Roman"/>
              <a:cs typeface="Times New Roman"/>
              <a:sym typeface="Times New Roman"/>
            </a:endParaRPr>
          </a:p>
          <a:p>
            <a:pPr algn="l" rtl="0" lvl="0" marR="0">
              <a:spcBef>
                <a:spcPts val="560"/>
              </a:spcBef>
              <a:spcAft>
                <a:spcPts val="0"/>
              </a:spcAft>
              <a:buClr>
                <a:schemeClr val="lt1"/>
              </a:buClr>
              <a:buSzPct val="100000"/>
              <a:buFont typeface="Times New Roman"/>
              <a:buChar char="•"/>
            </a:pPr>
            <a:r>
              <a:rPr strike="noStrike" u="none" b="1" cap="none" baseline="0" sz="2400" lang="en" i="0">
                <a:solidFill>
                  <a:schemeClr val="lt1"/>
                </a:solidFill>
                <a:latin typeface="Times New Roman"/>
                <a:ea typeface="Times New Roman"/>
                <a:cs typeface="Times New Roman"/>
                <a:sym typeface="Times New Roman"/>
              </a:rPr>
              <a:t>STAND UP TO THAT TRUST, THIS IS YOUR INDUSTRY, HELP TO KEEP IT SAFE.</a:t>
            </a:r>
          </a:p>
          <a:p>
            <a:pPr algn="l" rtl="0" lvl="1" marR="0" indent="-285750" marL="742950">
              <a:spcBef>
                <a:spcPts val="560"/>
              </a:spcBef>
              <a:spcAft>
                <a:spcPts val="0"/>
              </a:spcAft>
              <a:buClr>
                <a:schemeClr val="lt1"/>
              </a:buClr>
              <a:buFont typeface="Times New Roman"/>
              <a:buNone/>
            </a:pPr>
            <a:r>
              <a:t/>
            </a:r>
            <a:endParaRPr strike="noStrike" u="none" b="1" cap="none" baseline="0" sz="1800" i="0">
              <a:solidFill>
                <a:schemeClr val="lt1"/>
              </a:solidFill>
              <a:latin typeface="Times New Roman"/>
              <a:ea typeface="Times New Roman"/>
              <a:cs typeface="Times New Roman"/>
              <a:sym typeface="Times New Roman"/>
            </a:endParaRPr>
          </a:p>
        </p:txBody>
      </p:sp>
    </p:spTree>
  </p:cSld>
  <p:clrMapOvr>
    <a:masterClrMapping/>
  </p:clrMapOvr>
  <p:transition spd="slow">
    <p:cut/>
  </p:transition>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67" name="Shape 667"/>
        <p:cNvGrpSpPr/>
        <p:nvPr/>
      </p:nvGrpSpPr>
      <p:grpSpPr>
        <a:xfrm>
          <a:off y="0" x="0"/>
          <a:ext cy="0" cx="0"/>
          <a:chOff y="0" x="0"/>
          <a:chExt cy="0" cx="0"/>
        </a:xfrm>
      </p:grpSpPr>
      <p:sp>
        <p:nvSpPr>
          <p:cNvPr id="668" name="Shape 668"/>
          <p:cNvSpPr/>
          <p:nvPr/>
        </p:nvSpPr>
        <p:spPr>
          <a:xfrm>
            <a:off y="4686300" x="6553200"/>
            <a:ext cy="342899" cx="1904999"/>
          </a:xfrm>
          <a:prstGeom prst="rect">
            <a:avLst/>
          </a:prstGeom>
          <a:noFill/>
          <a:ln>
            <a:noFill/>
          </a:ln>
        </p:spPr>
        <p:txBody>
          <a:bodyPr bIns="44450" rIns="90475" lIns="90475" tIns="44450" anchor="ctr" anchorCtr="0">
            <a:noAutofit/>
          </a:bodyPr>
          <a:lstStyle/>
          <a:p>
            <a:pPr>
              <a:spcBef>
                <a:spcPts val="0"/>
              </a:spcBef>
              <a:buNone/>
            </a:pPr>
            <a:r>
              <a:t/>
            </a:r>
            <a:endParaRPr/>
          </a:p>
        </p:txBody>
      </p:sp>
      <p:sp>
        <p:nvSpPr>
          <p:cNvPr id="669" name="Shape 669"/>
          <p:cNvSpPr/>
          <p:nvPr/>
        </p:nvSpPr>
        <p:spPr>
          <a:xfrm>
            <a:off y="4686300" x="3124200"/>
            <a:ext cy="342899" cx="2895600"/>
          </a:xfrm>
          <a:prstGeom prst="rect">
            <a:avLst/>
          </a:prstGeom>
          <a:noFill/>
          <a:ln>
            <a:noFill/>
          </a:ln>
        </p:spPr>
        <p:txBody>
          <a:bodyPr bIns="45700" rIns="91425" lIns="91425" tIns="45700" anchor="ctr" anchorCtr="0">
            <a:noAutofit/>
          </a:bodyPr>
          <a:lstStyle/>
          <a:p>
            <a:pPr>
              <a:spcBef>
                <a:spcPts val="0"/>
              </a:spcBef>
              <a:buNone/>
            </a:pPr>
            <a:r>
              <a:t/>
            </a:r>
            <a:endParaRPr/>
          </a:p>
        </p:txBody>
      </p:sp>
      <p:sp>
        <p:nvSpPr>
          <p:cNvPr id="670" name="Shape 670"/>
          <p:cNvSpPr/>
          <p:nvPr/>
        </p:nvSpPr>
        <p:spPr>
          <a:xfrm>
            <a:off y="1807368" x="838200"/>
            <a:ext cy="1151334" cx="3048000"/>
          </a:xfrm>
          <a:prstGeom prst="rect">
            <a:avLst/>
          </a:prstGeom>
          <a:noFill/>
          <a:ln>
            <a:noFill/>
          </a:ln>
        </p:spPr>
        <p:txBody>
          <a:bodyPr bIns="44450" rIns="90475" lIns="90475" tIns="44450" anchor="t" anchorCtr="0">
            <a:noAutofit/>
          </a:bodyPr>
          <a:lstStyle/>
          <a:p>
            <a:pPr algn="ctr" rtl="0" lvl="0" marR="0" indent="0" marL="0">
              <a:spcBef>
                <a:spcPts val="0"/>
              </a:spcBef>
              <a:spcAft>
                <a:spcPts val="0"/>
              </a:spcAft>
              <a:buSzPct val="25000"/>
              <a:buNone/>
            </a:pPr>
            <a:r>
              <a:rPr strike="noStrike" u="none" b="1" cap="none" baseline="0" sz="1800" lang="en" i="0">
                <a:solidFill>
                  <a:schemeClr val="lt1"/>
                </a:solidFill>
                <a:latin typeface="Times New Roman"/>
                <a:ea typeface="Times New Roman"/>
                <a:cs typeface="Times New Roman"/>
                <a:sym typeface="Times New Roman"/>
              </a:rPr>
              <a:t>SUSPECT, </a:t>
            </a:r>
          </a:p>
          <a:p>
            <a:pPr algn="ctr" rtl="0" lvl="0" marR="0" indent="0" marL="0">
              <a:lnSpc>
                <a:spcPct val="75000"/>
              </a:lnSpc>
              <a:spcBef>
                <a:spcPts val="0"/>
              </a:spcBef>
              <a:spcAft>
                <a:spcPts val="0"/>
              </a:spcAft>
              <a:buSzPct val="25000"/>
              <a:buNone/>
            </a:pPr>
            <a:r>
              <a:rPr strike="noStrike" u="none" b="1" cap="none" baseline="0" sz="1800" lang="en" i="0">
                <a:solidFill>
                  <a:schemeClr val="lt1"/>
                </a:solidFill>
                <a:latin typeface="Times New Roman"/>
                <a:ea typeface="Times New Roman"/>
                <a:cs typeface="Times New Roman"/>
                <a:sym typeface="Times New Roman"/>
              </a:rPr>
              <a:t>INVESTIGATE;</a:t>
            </a:r>
          </a:p>
          <a:p>
            <a:pPr algn="ctr" rtl="0" lvl="0" marR="0" indent="0" marL="0">
              <a:lnSpc>
                <a:spcPct val="75000"/>
              </a:lnSpc>
              <a:spcBef>
                <a:spcPts val="0"/>
              </a:spcBef>
              <a:spcAft>
                <a:spcPts val="0"/>
              </a:spcAft>
              <a:buSzPct val="25000"/>
              <a:buNone/>
            </a:pPr>
            <a:r>
              <a:rPr strike="noStrike" u="none" b="1" cap="none" baseline="0" sz="1800" lang="en" i="0">
                <a:solidFill>
                  <a:schemeClr val="lt1"/>
                </a:solidFill>
                <a:latin typeface="Times New Roman"/>
                <a:ea typeface="Times New Roman"/>
                <a:cs typeface="Times New Roman"/>
                <a:sym typeface="Times New Roman"/>
              </a:rPr>
              <a:t> </a:t>
            </a:r>
          </a:p>
          <a:p>
            <a:pPr algn="ctr" rtl="0" lvl="0" marR="0" indent="0" marL="0">
              <a:lnSpc>
                <a:spcPct val="75000"/>
              </a:lnSpc>
              <a:spcBef>
                <a:spcPts val="0"/>
              </a:spcBef>
              <a:spcAft>
                <a:spcPts val="0"/>
              </a:spcAft>
              <a:buSzPct val="25000"/>
              <a:buNone/>
            </a:pPr>
            <a:r>
              <a:rPr strike="noStrike" u="none" b="1" cap="none" baseline="0" sz="1800" lang="en" i="0">
                <a:solidFill>
                  <a:schemeClr val="lt1"/>
                </a:solidFill>
                <a:latin typeface="Times New Roman"/>
                <a:ea typeface="Times New Roman"/>
                <a:cs typeface="Times New Roman"/>
                <a:sym typeface="Times New Roman"/>
              </a:rPr>
              <a:t>AVIATION SAFETY</a:t>
            </a:r>
          </a:p>
          <a:p>
            <a:pPr algn="ctr" rtl="0" lvl="0" marR="0" indent="0" marL="0">
              <a:spcBef>
                <a:spcPts val="0"/>
              </a:spcBef>
              <a:spcAft>
                <a:spcPts val="0"/>
              </a:spcAft>
              <a:buSzPct val="25000"/>
              <a:buNone/>
            </a:pPr>
            <a:r>
              <a:rPr strike="noStrike" u="none" b="1" cap="none" baseline="0" sz="1800" lang="en" i="0">
                <a:solidFill>
                  <a:schemeClr val="lt1"/>
                </a:solidFill>
                <a:latin typeface="Times New Roman"/>
                <a:ea typeface="Times New Roman"/>
                <a:cs typeface="Times New Roman"/>
                <a:sym typeface="Times New Roman"/>
              </a:rPr>
              <a:t>DEPENDS ON</a:t>
            </a:r>
            <a:r>
              <a:rPr strike="noStrike" u="none" b="1" cap="none" baseline="0" sz="1600" lang="en" i="0">
                <a:solidFill>
                  <a:schemeClr val="lt1"/>
                </a:solidFill>
                <a:latin typeface="Times New Roman"/>
                <a:ea typeface="Times New Roman"/>
                <a:cs typeface="Times New Roman"/>
                <a:sym typeface="Times New Roman"/>
              </a:rPr>
              <a:t> </a:t>
            </a:r>
          </a:p>
          <a:p>
            <a:pPr algn="ctr" rtl="0" lvl="0" marR="0" indent="0" marL="0">
              <a:spcBef>
                <a:spcPts val="0"/>
              </a:spcBef>
              <a:spcAft>
                <a:spcPts val="0"/>
              </a:spcAft>
              <a:buSzPct val="25000"/>
              <a:buNone/>
            </a:pPr>
            <a:r>
              <a:rPr strike="noStrike" u="none" b="1" cap="none" baseline="0" sz="2100" lang="en" i="0">
                <a:solidFill>
                  <a:schemeClr val="lt1"/>
                </a:solidFill>
                <a:latin typeface="Times New Roman"/>
                <a:ea typeface="Times New Roman"/>
                <a:cs typeface="Times New Roman"/>
                <a:sym typeface="Times New Roman"/>
              </a:rPr>
              <a:t>YOU !!!</a:t>
            </a:r>
          </a:p>
        </p:txBody>
      </p:sp>
      <p:grpSp>
        <p:nvGrpSpPr>
          <p:cNvPr id="671" name="Shape 671"/>
          <p:cNvGrpSpPr/>
          <p:nvPr/>
        </p:nvGrpSpPr>
        <p:grpSpPr>
          <a:xfrm>
            <a:off y="1389468" x="1033525"/>
            <a:ext cy="2210456" cx="2925550"/>
            <a:chOff y="23825" x="42925"/>
            <a:chExt cy="2947275" cx="2925550"/>
          </a:xfrm>
        </p:grpSpPr>
        <p:sp>
          <p:nvSpPr>
            <p:cNvPr id="672" name="Shape 672"/>
            <p:cNvSpPr/>
            <p:nvPr/>
          </p:nvSpPr>
          <p:spPr>
            <a:xfrm>
              <a:off y="56600" x="104250"/>
              <a:ext cy="1020700" cx="2050550"/>
            </a:xfrm>
            <a:custGeom>
              <a:pathLst>
                <a:path w="82022" extrusionOk="0" h="40828">
                  <a:moveTo>
                    <a:pt y="40827" x="1718"/>
                  </a:moveTo>
                  <a:lnTo>
                    <a:pt y="35999" x="491"/>
                  </a:lnTo>
                  <a:lnTo>
                    <a:pt y="31351" x="1"/>
                  </a:lnTo>
                  <a:lnTo>
                    <a:pt y="28132" x="246"/>
                  </a:lnTo>
                  <a:lnTo>
                    <a:pt y="25212" x="982"/>
                  </a:lnTo>
                  <a:lnTo>
                    <a:pt y="21993" x="2209"/>
                  </a:lnTo>
                  <a:lnTo>
                    <a:pt y="18775" x="4171"/>
                  </a:lnTo>
                  <a:lnTo>
                    <a:pt y="15378" x="6624"/>
                  </a:lnTo>
                  <a:lnTo>
                    <a:pt y="12696" x="9078"/>
                  </a:lnTo>
                  <a:lnTo>
                    <a:pt y="10014" x="12022"/>
                  </a:lnTo>
                  <a:lnTo>
                    <a:pt y="7689" x="15456"/>
                  </a:lnTo>
                  <a:lnTo>
                    <a:pt y="5722" x="18891"/>
                  </a:lnTo>
                  <a:lnTo>
                    <a:pt y="4113" x="22571"/>
                  </a:lnTo>
                  <a:lnTo>
                    <a:pt y="2683" x="27068"/>
                  </a:lnTo>
                  <a:lnTo>
                    <a:pt y="1431" x="32220"/>
                  </a:lnTo>
                  <a:lnTo>
                    <a:pt y="537" x="36636"/>
                  </a:lnTo>
                  <a:lnTo>
                    <a:pt y="1" x="42033"/>
                  </a:lnTo>
                  <a:lnTo>
                    <a:pt y="1" x="48903"/>
                  </a:lnTo>
                  <a:lnTo>
                    <a:pt y="716" x="54055"/>
                  </a:lnTo>
                  <a:lnTo>
                    <a:pt y="1789" x="60188"/>
                  </a:lnTo>
                  <a:lnTo>
                    <a:pt y="3756" x="66321"/>
                  </a:lnTo>
                  <a:lnTo>
                    <a:pt y="6080" x="71718"/>
                  </a:lnTo>
                  <a:lnTo>
                    <a:pt y="8404" x="75398"/>
                  </a:lnTo>
                  <a:lnTo>
                    <a:pt y="11086" x="79078"/>
                  </a:lnTo>
                  <a:lnTo>
                    <a:pt y="13769" x="82022"/>
                  </a:lnTo>
                  <a:lnTo>
                    <a:pt y="9477" x="74171"/>
                  </a:lnTo>
                  <a:lnTo>
                    <a:pt y="7689" x="70001"/>
                  </a:lnTo>
                  <a:lnTo>
                    <a:pt y="6438" x="65585"/>
                  </a:lnTo>
                  <a:lnTo>
                    <a:pt y="5186" x="59942"/>
                  </a:lnTo>
                  <a:lnTo>
                    <a:pt y="4650" x="54545"/>
                  </a:lnTo>
                  <a:lnTo>
                    <a:pt y="4471" x="48657"/>
                  </a:lnTo>
                  <a:lnTo>
                    <a:pt y="4650" x="44241"/>
                  </a:lnTo>
                  <a:lnTo>
                    <a:pt y="5186" x="39580"/>
                  </a:lnTo>
                  <a:lnTo>
                    <a:pt y="6080" x="34919"/>
                  </a:lnTo>
                  <a:lnTo>
                    <a:pt y="7153" x="30503"/>
                  </a:lnTo>
                  <a:lnTo>
                    <a:pt y="8941" x="25596"/>
                  </a:lnTo>
                  <a:lnTo>
                    <a:pt y="10550" x="21835"/>
                  </a:lnTo>
                  <a:lnTo>
                    <a:pt y="12517" x="18646"/>
                  </a:lnTo>
                  <a:lnTo>
                    <a:pt y="14663" x="14966"/>
                  </a:lnTo>
                  <a:lnTo>
                    <a:pt y="16987" x="12022"/>
                  </a:lnTo>
                  <a:lnTo>
                    <a:pt y="20205" x="9078"/>
                  </a:lnTo>
                  <a:lnTo>
                    <a:pt y="23603" x="6379"/>
                  </a:lnTo>
                  <a:lnTo>
                    <a:pt y="26821" x="4662"/>
                  </a:lnTo>
                  <a:lnTo>
                    <a:pt y="30635" x="3190"/>
                  </a:lnTo>
                  <a:lnTo>
                    <a:pt y="35284" x="2209"/>
                  </a:lnTo>
                  <a:lnTo>
                    <a:pt y="40827" x="1718"/>
                  </a:lnTo>
                  <a:close/>
                </a:path>
              </a:pathLst>
            </a:custGeom>
            <a:solidFill>
              <a:srgbClr val="C0C0C0"/>
            </a:solidFill>
            <a:ln>
              <a:noFill/>
            </a:ln>
          </p:spPr>
          <p:txBody>
            <a:bodyPr bIns="91425" rIns="91425" lIns="91425" tIns="91425" anchor="ctr" anchorCtr="0">
              <a:noAutofit/>
            </a:bodyPr>
            <a:lstStyle/>
            <a:p>
              <a:pPr>
                <a:spcBef>
                  <a:spcPts val="0"/>
                </a:spcBef>
                <a:buNone/>
              </a:pPr>
              <a:r>
                <a:t/>
              </a:r>
              <a:endParaRPr/>
            </a:p>
          </p:txBody>
        </p:sp>
        <p:sp>
          <p:nvSpPr>
            <p:cNvPr id="673" name="Shape 673"/>
            <p:cNvSpPr/>
            <p:nvPr/>
          </p:nvSpPr>
          <p:spPr>
            <a:xfrm>
              <a:off y="561725" x="257575"/>
              <a:ext cy="1253125" cx="2261150"/>
            </a:xfrm>
            <a:custGeom>
              <a:pathLst>
                <a:path w="90446" extrusionOk="0" h="50125">
                  <a:moveTo>
                    <a:pt y="30456" x="1"/>
                  </a:moveTo>
                  <a:lnTo>
                    <a:pt y="34747" x="5153"/>
                  </a:lnTo>
                  <a:lnTo>
                    <a:pt y="38502" x="10795"/>
                  </a:lnTo>
                  <a:lnTo>
                    <a:pt y="40648" x="15947"/>
                  </a:lnTo>
                  <a:lnTo>
                    <a:pt y="42972" x="23389"/>
                  </a:lnTo>
                  <a:lnTo>
                    <a:pt y="44224" x="29277"/>
                  </a:lnTo>
                  <a:lnTo>
                    <a:pt y="44760" x="34674"/>
                  </a:lnTo>
                  <a:lnTo>
                    <a:pt y="44760" x="41052"/>
                  </a:lnTo>
                  <a:lnTo>
                    <a:pt y="44403" x="45714"/>
                  </a:lnTo>
                  <a:lnTo>
                    <a:pt y="43687" x="51356"/>
                  </a:lnTo>
                  <a:lnTo>
                    <a:pt y="42436" x="56999"/>
                  </a:lnTo>
                  <a:lnTo>
                    <a:pt y="40648" x="61660"/>
                  </a:lnTo>
                  <a:lnTo>
                    <a:pt y="38681" x="66076"/>
                  </a:lnTo>
                  <a:lnTo>
                    <a:pt y="36714" x="70001"/>
                  </a:lnTo>
                  <a:lnTo>
                    <a:pt y="33853" x="73926"/>
                  </a:lnTo>
                  <a:lnTo>
                    <a:pt y="30635" x="77852"/>
                  </a:lnTo>
                  <a:lnTo>
                    <a:pt y="27595" x="80877"/>
                  </a:lnTo>
                  <a:lnTo>
                    <a:pt y="24556" x="82595"/>
                  </a:lnTo>
                  <a:lnTo>
                    <a:pt y="19728" x="84803"/>
                  </a:lnTo>
                  <a:lnTo>
                    <a:pt y="14722" x="86274"/>
                  </a:lnTo>
                  <a:lnTo>
                    <a:pt y="10252" x="86520"/>
                  </a:lnTo>
                  <a:lnTo>
                    <a:pt y="5364" x="85539"/>
                  </a:lnTo>
                  <a:lnTo>
                    <a:pt y="0" x="83331"/>
                  </a:lnTo>
                  <a:lnTo>
                    <a:pt y="2861" x="85539"/>
                  </a:lnTo>
                  <a:lnTo>
                    <a:pt y="6974" x="87992"/>
                  </a:lnTo>
                  <a:lnTo>
                    <a:pt y="10788" x="89218"/>
                  </a:lnTo>
                  <a:lnTo>
                    <a:pt y="14364" x="90445"/>
                  </a:lnTo>
                  <a:lnTo>
                    <a:pt y="17404" x="90200"/>
                  </a:lnTo>
                  <a:lnTo>
                    <a:pt y="21516" x="89954"/>
                  </a:lnTo>
                  <a:lnTo>
                    <a:pt y="29383" x="87010"/>
                  </a:lnTo>
                  <a:lnTo>
                    <a:pt y="33675" x="84067"/>
                  </a:lnTo>
                  <a:lnTo>
                    <a:pt y="37429" x="80387"/>
                  </a:lnTo>
                  <a:lnTo>
                    <a:pt y="40648" x="76380"/>
                  </a:lnTo>
                  <a:lnTo>
                    <a:pt y="42972" x="72454"/>
                  </a:lnTo>
                  <a:lnTo>
                    <a:pt y="45654" x="67057"/>
                  </a:lnTo>
                  <a:lnTo>
                    <a:pt y="47442" x="61660"/>
                  </a:lnTo>
                  <a:lnTo>
                    <a:pt y="48694" x="56508"/>
                  </a:lnTo>
                  <a:lnTo>
                    <a:pt y="49945" x="49884"/>
                  </a:lnTo>
                  <a:lnTo>
                    <a:pt y="50124" x="44978"/>
                  </a:lnTo>
                  <a:lnTo>
                    <a:pt y="50124" x="39580"/>
                  </a:lnTo>
                  <a:lnTo>
                    <a:pt y="49409" x="34183"/>
                  </a:lnTo>
                  <a:lnTo>
                    <a:pt y="48515" x="28295"/>
                  </a:lnTo>
                  <a:lnTo>
                    <a:pt y="47442" x="24370"/>
                  </a:lnTo>
                  <a:lnTo>
                    <a:pt y="45475" x="19136"/>
                  </a:lnTo>
                  <a:lnTo>
                    <a:pt y="43687" x="14720"/>
                  </a:lnTo>
                  <a:lnTo>
                    <a:pt y="41184" x="10550"/>
                  </a:lnTo>
                  <a:lnTo>
                    <a:pt y="37787" x="6134"/>
                  </a:lnTo>
                  <a:lnTo>
                    <a:pt y="33496" x="1963"/>
                  </a:lnTo>
                  <a:lnTo>
                    <a:pt y="30456" x="1"/>
                  </a:lnTo>
                  <a:close/>
                </a:path>
              </a:pathLst>
            </a:custGeom>
            <a:solidFill>
              <a:srgbClr val="C0C0C0"/>
            </a:solidFill>
            <a:ln>
              <a:noFill/>
            </a:ln>
          </p:spPr>
          <p:txBody>
            <a:bodyPr bIns="91425" rIns="91425" lIns="91425" tIns="91425" anchor="ctr" anchorCtr="0">
              <a:noAutofit/>
            </a:bodyPr>
            <a:lstStyle/>
            <a:p>
              <a:pPr>
                <a:spcBef>
                  <a:spcPts val="0"/>
                </a:spcBef>
                <a:buNone/>
              </a:pPr>
              <a:r>
                <a:t/>
              </a:r>
              <a:endParaRPr/>
            </a:p>
          </p:txBody>
        </p:sp>
        <p:sp>
          <p:nvSpPr>
            <p:cNvPr id="674" name="Shape 674"/>
            <p:cNvSpPr/>
            <p:nvPr/>
          </p:nvSpPr>
          <p:spPr>
            <a:xfrm>
              <a:off y="1324600" x="253500"/>
              <a:ext cy="414250" cx="586750"/>
            </a:xfrm>
            <a:custGeom>
              <a:pathLst>
                <a:path w="23470" extrusionOk="0" h="16570">
                  <a:moveTo>
                    <a:pt y="1" x="0"/>
                  </a:moveTo>
                  <a:lnTo>
                    <a:pt y="3338" x="2454"/>
                  </a:lnTo>
                  <a:lnTo>
                    <a:pt y="5901" x="4825"/>
                  </a:lnTo>
                  <a:lnTo>
                    <a:pt y="8226" x="7360"/>
                  </a:lnTo>
                  <a:lnTo>
                    <a:pt y="11027" x="11285"/>
                  </a:lnTo>
                  <a:lnTo>
                    <a:pt y="12815" x="14229"/>
                  </a:lnTo>
                  <a:lnTo>
                    <a:pt y="14543" x="17991"/>
                  </a:lnTo>
                  <a:lnTo>
                    <a:pt y="16570" x="23470"/>
                  </a:lnTo>
                  <a:lnTo>
                    <a:pt y="10490" x="17337"/>
                  </a:lnTo>
                  <a:lnTo>
                    <a:pt y="9060" x="13902"/>
                  </a:lnTo>
                  <a:lnTo>
                    <a:pt y="7808" x="11449"/>
                  </a:lnTo>
                  <a:lnTo>
                    <a:pt y="6020" x="7851"/>
                  </a:lnTo>
                  <a:lnTo>
                    <a:pt y="4113" x="5070"/>
                  </a:lnTo>
                  <a:lnTo>
                    <a:pt y="2504" x="2862"/>
                  </a:lnTo>
                  <a:lnTo>
                    <a:pt y="1" x="0"/>
                  </a:lnTo>
                  <a:close/>
                </a:path>
              </a:pathLst>
            </a:custGeom>
            <a:solidFill>
              <a:srgbClr val="808080"/>
            </a:solidFill>
            <a:ln>
              <a:noFill/>
            </a:ln>
          </p:spPr>
          <p:txBody>
            <a:bodyPr bIns="91425" rIns="91425" lIns="91425" tIns="91425" anchor="ctr" anchorCtr="0">
              <a:noAutofit/>
            </a:bodyPr>
            <a:lstStyle/>
            <a:p>
              <a:pPr>
                <a:spcBef>
                  <a:spcPts val="0"/>
                </a:spcBef>
                <a:buNone/>
              </a:pPr>
              <a:r>
                <a:t/>
              </a:r>
              <a:endParaRPr/>
            </a:p>
          </p:txBody>
        </p:sp>
        <p:sp>
          <p:nvSpPr>
            <p:cNvPr id="675" name="Shape 675"/>
            <p:cNvSpPr/>
            <p:nvPr/>
          </p:nvSpPr>
          <p:spPr>
            <a:xfrm>
              <a:off y="552775" x="2304025"/>
              <a:ext cy="813575" cx="210600"/>
            </a:xfrm>
            <a:custGeom>
              <a:pathLst>
                <a:path w="8424" extrusionOk="0" h="32543">
                  <a:moveTo>
                    <a:pt y="1" x="1554"/>
                  </a:moveTo>
                  <a:lnTo>
                    <a:pt y="2206" x="3190"/>
                  </a:lnTo>
                  <a:lnTo>
                    <a:pt y="4113" x="4253"/>
                  </a:lnTo>
                  <a:lnTo>
                    <a:pt y="6080" x="5398"/>
                  </a:lnTo>
                  <a:lnTo>
                    <a:pt y="7987" x="6216"/>
                  </a:lnTo>
                  <a:lnTo>
                    <a:pt y="9775" x="6870"/>
                  </a:lnTo>
                  <a:lnTo>
                    <a:pt y="12934" x="8096"/>
                  </a:lnTo>
                  <a:lnTo>
                    <a:pt y="16033" x="8424"/>
                  </a:lnTo>
                  <a:lnTo>
                    <a:pt y="20801" x="8178"/>
                  </a:lnTo>
                  <a:lnTo>
                    <a:pt y="24020" x="7606"/>
                  </a:lnTo>
                  <a:lnTo>
                    <a:pt y="26642" x="6706"/>
                  </a:lnTo>
                  <a:lnTo>
                    <a:pt y="29384" x="5316"/>
                  </a:lnTo>
                  <a:lnTo>
                    <a:pt y="32543" x="3435"/>
                  </a:lnTo>
                  <a:lnTo>
                    <a:pt y="26404" x="1"/>
                  </a:lnTo>
                  <a:lnTo>
                    <a:pt y="23722" x="1554"/>
                  </a:lnTo>
                  <a:lnTo>
                    <a:pt y="22291" x="2290"/>
                  </a:lnTo>
                  <a:lnTo>
                    <a:pt y="20444" x="3190"/>
                  </a:lnTo>
                  <a:lnTo>
                    <a:pt y="18536" x="3762"/>
                  </a:lnTo>
                  <a:lnTo>
                    <a:pt y="15616" x="4253"/>
                  </a:lnTo>
                  <a:lnTo>
                    <a:pt y="13172" x="4498"/>
                  </a:lnTo>
                  <a:lnTo>
                    <a:pt y="9537" x="4498"/>
                  </a:lnTo>
                  <a:lnTo>
                    <a:pt y="6259" x="3762"/>
                  </a:lnTo>
                  <a:lnTo>
                    <a:pt y="3577" x="2945"/>
                  </a:lnTo>
                  <a:lnTo>
                    <a:pt y="2146" x="2454"/>
                  </a:lnTo>
                  <a:lnTo>
                    <a:pt y="1" x="1554"/>
                  </a:lnTo>
                  <a:close/>
                </a:path>
              </a:pathLst>
            </a:custGeom>
            <a:solidFill>
              <a:srgbClr val="808080"/>
            </a:solidFill>
            <a:ln>
              <a:noFill/>
            </a:ln>
          </p:spPr>
          <p:txBody>
            <a:bodyPr bIns="91425" rIns="91425" lIns="91425" tIns="91425" anchor="ctr" anchorCtr="0">
              <a:noAutofit/>
            </a:bodyPr>
            <a:lstStyle/>
            <a:p>
              <a:pPr>
                <a:spcBef>
                  <a:spcPts val="0"/>
                </a:spcBef>
                <a:buNone/>
              </a:pPr>
              <a:r>
                <a:t/>
              </a:r>
              <a:endParaRPr/>
            </a:p>
          </p:txBody>
        </p:sp>
        <p:sp>
          <p:nvSpPr>
            <p:cNvPr id="676" name="Shape 676"/>
            <p:cNvSpPr/>
            <p:nvPr/>
          </p:nvSpPr>
          <p:spPr>
            <a:xfrm>
              <a:off y="80450" x="1204150"/>
              <a:ext cy="245875" cx="834125"/>
            </a:xfrm>
            <a:custGeom>
              <a:pathLst>
                <a:path w="33365" extrusionOk="0" h="9835">
                  <a:moveTo>
                    <a:pt y="0" x="0"/>
                  </a:moveTo>
                  <a:lnTo>
                    <a:pt y="3576" x="2535"/>
                  </a:lnTo>
                  <a:lnTo>
                    <a:pt y="3398" x="6460"/>
                  </a:lnTo>
                  <a:lnTo>
                    <a:pt y="3576" x="10059"/>
                  </a:lnTo>
                  <a:lnTo>
                    <a:pt y="3934" x="13411"/>
                  </a:lnTo>
                  <a:lnTo>
                    <a:pt y="4351" x="16519"/>
                  </a:lnTo>
                  <a:lnTo>
                    <a:pt y="4947" x="19626"/>
                  </a:lnTo>
                  <a:lnTo>
                    <a:pt y="5424" x="21753"/>
                  </a:lnTo>
                  <a:lnTo>
                    <a:pt y="6258" x="24533"/>
                  </a:lnTo>
                  <a:lnTo>
                    <a:pt y="7391" x="27722"/>
                  </a:lnTo>
                  <a:lnTo>
                    <a:pt y="9834" x="33365"/>
                  </a:lnTo>
                  <a:lnTo>
                    <a:pt y="7331" x="30094"/>
                  </a:lnTo>
                  <a:lnTo>
                    <a:pt y="6080" x="27804"/>
                  </a:lnTo>
                  <a:lnTo>
                    <a:pt y="4649" x="24778"/>
                  </a:lnTo>
                  <a:lnTo>
                    <a:pt y="3815" x="22897"/>
                  </a:lnTo>
                  <a:lnTo>
                    <a:pt y="2384" x="18727"/>
                  </a:lnTo>
                  <a:lnTo>
                    <a:pt y="1669" x="16028"/>
                  </a:lnTo>
                  <a:lnTo>
                    <a:pt y="1133" x="13820"/>
                  </a:lnTo>
                  <a:lnTo>
                    <a:pt y="775" x="11776"/>
                  </a:lnTo>
                  <a:lnTo>
                    <a:pt y="358" x="8587"/>
                  </a:lnTo>
                  <a:lnTo>
                    <a:pt y="60" x="5234"/>
                  </a:lnTo>
                  <a:lnTo>
                    <a:pt y="0" x="1472"/>
                  </a:lnTo>
                  <a:lnTo>
                    <a:pt y="0" x="0"/>
                  </a:lnTo>
                  <a:close/>
                </a:path>
              </a:pathLst>
            </a:custGeom>
            <a:solidFill>
              <a:srgbClr val="808080"/>
            </a:solidFill>
            <a:ln>
              <a:noFill/>
            </a:ln>
          </p:spPr>
          <p:txBody>
            <a:bodyPr bIns="91425" rIns="91425" lIns="91425" tIns="91425" anchor="ctr" anchorCtr="0">
              <a:noAutofit/>
            </a:bodyPr>
            <a:lstStyle/>
            <a:p>
              <a:pPr>
                <a:spcBef>
                  <a:spcPts val="0"/>
                </a:spcBef>
                <a:buNone/>
              </a:pPr>
              <a:r>
                <a:t/>
              </a:r>
              <a:endParaRPr/>
            </a:p>
          </p:txBody>
        </p:sp>
        <p:sp>
          <p:nvSpPr>
            <p:cNvPr id="677" name="Shape 677"/>
            <p:cNvSpPr/>
            <p:nvPr/>
          </p:nvSpPr>
          <p:spPr>
            <a:xfrm>
              <a:off y="426125" x="118575"/>
              <a:ext cy="576675" cx="265775"/>
            </a:xfrm>
            <a:custGeom>
              <a:pathLst>
                <a:path w="10631" extrusionOk="0" h="23067">
                  <a:moveTo>
                    <a:pt y="17702" x="0"/>
                  </a:moveTo>
                  <a:lnTo>
                    <a:pt y="15914" x="245"/>
                  </a:lnTo>
                  <a:lnTo>
                    <a:pt y="13947" x="409"/>
                  </a:lnTo>
                  <a:lnTo>
                    <a:pt y="10788" x="1145"/>
                  </a:lnTo>
                  <a:lnTo>
                    <a:pt y="8285" x="1963"/>
                  </a:lnTo>
                  <a:lnTo>
                    <a:pt y="6020" x="3107"/>
                  </a:lnTo>
                  <a:lnTo>
                    <a:pt y="3696" x="4579"/>
                  </a:lnTo>
                  <a:lnTo>
                    <a:pt y="1908" x="5888"/>
                  </a:lnTo>
                  <a:lnTo>
                    <a:pt y="1" x="7523"/>
                  </a:lnTo>
                  <a:lnTo>
                    <a:pt y="2981" x="10631"/>
                  </a:lnTo>
                  <a:lnTo>
                    <a:pt y="4769" x="8832"/>
                  </a:lnTo>
                  <a:lnTo>
                    <a:pt y="6378" x="7523"/>
                  </a:lnTo>
                  <a:lnTo>
                    <a:pt y="7868" x="6460"/>
                  </a:lnTo>
                  <a:lnTo>
                    <a:pt y="9954" x="4907"/>
                  </a:lnTo>
                  <a:lnTo>
                    <a:pt y="11802" x="3925"/>
                  </a:lnTo>
                  <a:lnTo>
                    <a:pt y="13590" x="3353"/>
                  </a:lnTo>
                  <a:lnTo>
                    <a:pt y="15378" x="2617"/>
                  </a:lnTo>
                  <a:lnTo>
                    <a:pt y="17344" x="2126"/>
                  </a:lnTo>
                  <a:lnTo>
                    <a:pt y="19728" x="1717"/>
                  </a:lnTo>
                  <a:lnTo>
                    <a:pt y="22112" x="1390"/>
                  </a:lnTo>
                  <a:lnTo>
                    <a:pt y="23066" x="818"/>
                  </a:lnTo>
                  <a:lnTo>
                    <a:pt y="17702" x="0"/>
                  </a:lnTo>
                  <a:close/>
                </a:path>
              </a:pathLst>
            </a:custGeom>
            <a:solidFill>
              <a:srgbClr val="808080"/>
            </a:solidFill>
            <a:ln>
              <a:noFill/>
            </a:ln>
          </p:spPr>
          <p:txBody>
            <a:bodyPr bIns="91425" rIns="91425" lIns="91425" tIns="91425" anchor="ctr" anchorCtr="0">
              <a:noAutofit/>
            </a:bodyPr>
            <a:lstStyle/>
            <a:p>
              <a:pPr>
                <a:spcBef>
                  <a:spcPts val="0"/>
                </a:spcBef>
                <a:buNone/>
              </a:pPr>
              <a:r>
                <a:t/>
              </a:r>
              <a:endParaRPr/>
            </a:p>
          </p:txBody>
        </p:sp>
        <p:sp>
          <p:nvSpPr>
            <p:cNvPr id="678" name="Shape 678"/>
            <p:cNvSpPr/>
            <p:nvPr/>
          </p:nvSpPr>
          <p:spPr>
            <a:xfrm>
              <a:off y="157925" x="141050"/>
              <a:ext cy="1670325" cx="2391975"/>
            </a:xfrm>
            <a:custGeom>
              <a:pathLst>
                <a:path w="95679" extrusionOk="0" fill="none" h="66813">
                  <a:moveTo>
                    <a:pt y="33407" x="95679"/>
                  </a:moveTo>
                  <a:cubicBezTo>
                    <a:pt y="51856" x="95679"/>
                    <a:pt y="66813" x="74260"/>
                    <a:pt y="66813" x="47840"/>
                  </a:cubicBezTo>
                  <a:cubicBezTo>
                    <a:pt y="66813" x="21419"/>
                    <a:pt y="51856" x="1"/>
                    <a:pt y="33407" x="1"/>
                  </a:cubicBezTo>
                  <a:cubicBezTo>
                    <a:pt y="14957" x="1"/>
                    <a:pt y="1" x="21419"/>
                    <a:pt y="1" x="47840"/>
                  </a:cubicBezTo>
                  <a:cubicBezTo>
                    <a:pt y="1" x="74260"/>
                    <a:pt y="14957" x="95679"/>
                    <a:pt y="33407" x="95679"/>
                  </a:cubicBezTo>
                  <a:close/>
                </a:path>
              </a:pathLst>
            </a:custGeom>
            <a:noFill/>
            <a:ln w="32700" cap="rnd">
              <a:solidFill>
                <a:srgbClr val="000000"/>
              </a:solidFill>
              <a:prstDash val="solid"/>
              <a:round/>
              <a:headEnd w="med" len="med" type="none"/>
              <a:tailEnd w="med" len="med" type="none"/>
            </a:ln>
          </p:spPr>
          <p:txBody>
            <a:bodyPr bIns="91425" rIns="91425" lIns="91425" tIns="91425" anchor="ctr" anchorCtr="0">
              <a:noAutofit/>
            </a:bodyPr>
            <a:lstStyle/>
            <a:p>
              <a:pPr>
                <a:spcBef>
                  <a:spcPts val="0"/>
                </a:spcBef>
                <a:buNone/>
              </a:pPr>
              <a:r>
                <a:t/>
              </a:r>
              <a:endParaRPr/>
            </a:p>
          </p:txBody>
        </p:sp>
        <p:sp>
          <p:nvSpPr>
            <p:cNvPr id="679" name="Shape 679"/>
            <p:cNvSpPr/>
            <p:nvPr/>
          </p:nvSpPr>
          <p:spPr>
            <a:xfrm>
              <a:off y="28300" x="44975"/>
              <a:ext cy="1665850" cx="2385825"/>
            </a:xfrm>
            <a:custGeom>
              <a:pathLst>
                <a:path w="95433" extrusionOk="0" fill="none" h="66634">
                  <a:moveTo>
                    <a:pt y="33317" x="95433"/>
                  </a:moveTo>
                  <a:cubicBezTo>
                    <a:pt y="51717" x="95433"/>
                    <a:pt y="66634" x="74069"/>
                    <a:pt y="66634" x="47716"/>
                  </a:cubicBezTo>
                  <a:cubicBezTo>
                    <a:pt y="66634" x="21363"/>
                    <a:pt y="51717" x="0"/>
                    <a:pt y="33317" x="0"/>
                  </a:cubicBezTo>
                  <a:cubicBezTo>
                    <a:pt y="14917" x="0"/>
                    <a:pt y="0" x="21363"/>
                    <a:pt y="0" x="47716"/>
                  </a:cubicBezTo>
                  <a:cubicBezTo>
                    <a:pt y="0" x="74069"/>
                    <a:pt y="14917" x="95433"/>
                    <a:pt y="33317" x="95433"/>
                  </a:cubicBezTo>
                  <a:close/>
                </a:path>
              </a:pathLst>
            </a:custGeom>
            <a:noFill/>
            <a:ln w="81775" cap="rnd">
              <a:solidFill>
                <a:srgbClr val="9F9F9F"/>
              </a:solidFill>
              <a:prstDash val="solid"/>
              <a:round/>
              <a:headEnd w="med" len="med" type="none"/>
              <a:tailEnd w="med" len="med" type="none"/>
            </a:ln>
          </p:spPr>
          <p:txBody>
            <a:bodyPr bIns="91425" rIns="91425" lIns="91425" tIns="91425" anchor="ctr" anchorCtr="0">
              <a:noAutofit/>
            </a:bodyPr>
            <a:lstStyle/>
            <a:p>
              <a:pPr>
                <a:spcBef>
                  <a:spcPts val="0"/>
                </a:spcBef>
                <a:buNone/>
              </a:pPr>
              <a:r>
                <a:t/>
              </a:r>
              <a:endParaRPr/>
            </a:p>
          </p:txBody>
        </p:sp>
        <p:sp>
          <p:nvSpPr>
            <p:cNvPr id="680" name="Shape 680"/>
            <p:cNvSpPr/>
            <p:nvPr/>
          </p:nvSpPr>
          <p:spPr>
            <a:xfrm>
              <a:off y="23825" x="42925"/>
              <a:ext cy="1670325" cx="2391975"/>
            </a:xfrm>
            <a:custGeom>
              <a:pathLst>
                <a:path w="95679" extrusionOk="0" fill="none" h="66813">
                  <a:moveTo>
                    <a:pt y="33407" x="95678"/>
                  </a:moveTo>
                  <a:cubicBezTo>
                    <a:pt y="51856" x="95678"/>
                    <a:pt y="66813" x="74260"/>
                    <a:pt y="66813" x="47839"/>
                  </a:cubicBezTo>
                  <a:cubicBezTo>
                    <a:pt y="66813" x="21419"/>
                    <a:pt y="51856" x="0"/>
                    <a:pt y="33407" x="0"/>
                  </a:cubicBezTo>
                  <a:cubicBezTo>
                    <a:pt y="14957" x="0"/>
                    <a:pt y="1" x="21419"/>
                    <a:pt y="1" x="47839"/>
                  </a:cubicBezTo>
                  <a:cubicBezTo>
                    <a:pt y="1" x="74260"/>
                    <a:pt y="14957" x="95678"/>
                    <a:pt y="33407" x="95678"/>
                  </a:cubicBezTo>
                  <a:close/>
                </a:path>
              </a:pathLst>
            </a:custGeom>
            <a:noFill/>
            <a:ln w="32700" cap="rnd">
              <a:solidFill>
                <a:srgbClr val="000000"/>
              </a:solidFill>
              <a:prstDash val="solid"/>
              <a:round/>
              <a:headEnd w="med" len="med" type="none"/>
              <a:tailEnd w="med" len="med" type="none"/>
            </a:ln>
          </p:spPr>
          <p:txBody>
            <a:bodyPr bIns="91425" rIns="91425" lIns="91425" tIns="91425" anchor="ctr" anchorCtr="0">
              <a:noAutofit/>
            </a:bodyPr>
            <a:lstStyle/>
            <a:p>
              <a:pPr>
                <a:spcBef>
                  <a:spcPts val="0"/>
                </a:spcBef>
                <a:buNone/>
              </a:pPr>
              <a:r>
                <a:t/>
              </a:r>
              <a:endParaRPr/>
            </a:p>
          </p:txBody>
        </p:sp>
        <p:sp>
          <p:nvSpPr>
            <p:cNvPr id="681" name="Shape 681"/>
            <p:cNvSpPr/>
            <p:nvPr/>
          </p:nvSpPr>
          <p:spPr>
            <a:xfrm>
              <a:off y="74500" x="116525"/>
              <a:ext cy="1570475" cx="2244775"/>
            </a:xfrm>
            <a:custGeom>
              <a:pathLst>
                <a:path w="89791" extrusionOk="0" fill="none" h="62819">
                  <a:moveTo>
                    <a:pt y="31409" x="89790"/>
                  </a:moveTo>
                  <a:cubicBezTo>
                    <a:pt y="48756" x="89790"/>
                    <a:pt y="62819" x="69690"/>
                    <a:pt y="62819" x="44895"/>
                  </a:cubicBezTo>
                  <a:cubicBezTo>
                    <a:pt y="62819" x="20100"/>
                    <a:pt y="48756" x="0"/>
                    <a:pt y="31409" x="0"/>
                  </a:cubicBezTo>
                  <a:cubicBezTo>
                    <a:pt y="14062" x="0"/>
                    <a:pt y="0" x="20100"/>
                    <a:pt y="0" x="44895"/>
                  </a:cubicBezTo>
                  <a:cubicBezTo>
                    <a:pt y="0" x="69690"/>
                    <a:pt y="14062" x="89790"/>
                    <a:pt y="31409" x="89790"/>
                  </a:cubicBezTo>
                  <a:close/>
                </a:path>
              </a:pathLst>
            </a:custGeom>
            <a:noFill/>
            <a:ln w="16350" cap="rnd">
              <a:solidFill>
                <a:srgbClr val="000000"/>
              </a:solidFill>
              <a:prstDash val="solid"/>
              <a:round/>
              <a:headEnd w="med" len="med" type="none"/>
              <a:tailEnd w="med" len="med" type="none"/>
            </a:ln>
          </p:spPr>
          <p:txBody>
            <a:bodyPr bIns="91425" rIns="91425" lIns="91425" tIns="91425" anchor="ctr" anchorCtr="0">
              <a:noAutofit/>
            </a:bodyPr>
            <a:lstStyle/>
            <a:p>
              <a:pPr>
                <a:spcBef>
                  <a:spcPts val="0"/>
                </a:spcBef>
                <a:buNone/>
              </a:pPr>
              <a:r>
                <a:t/>
              </a:r>
              <a:endParaRPr/>
            </a:p>
          </p:txBody>
        </p:sp>
        <p:sp>
          <p:nvSpPr>
            <p:cNvPr id="682" name="Shape 682"/>
            <p:cNvSpPr/>
            <p:nvPr/>
          </p:nvSpPr>
          <p:spPr>
            <a:xfrm>
              <a:off y="1658375" x="1760225"/>
              <a:ext cy="1203950" cx="1153050"/>
            </a:xfrm>
            <a:custGeom>
              <a:pathLst>
                <a:path w="46122" extrusionOk="0" h="48158">
                  <a:moveTo>
                    <a:pt y="3576" x="0"/>
                  </a:moveTo>
                  <a:lnTo>
                    <a:pt y="48157" x="32711"/>
                  </a:lnTo>
                  <a:lnTo>
                    <a:pt y="43211" x="46122"/>
                  </a:lnTo>
                  <a:lnTo>
                    <a:pt y="0" x="13248"/>
                  </a:lnTo>
                  <a:lnTo>
                    <a:pt y="3576" x="0"/>
                  </a:lnTo>
                  <a:close/>
                </a:path>
              </a:pathLst>
            </a:custGeom>
            <a:solidFill>
              <a:srgbClr val="5F3F1F"/>
            </a:solidFill>
            <a:ln>
              <a:noFill/>
            </a:ln>
          </p:spPr>
          <p:txBody>
            <a:bodyPr bIns="91425" rIns="91425" lIns="91425" tIns="91425" anchor="ctr" anchorCtr="0">
              <a:noAutofit/>
            </a:bodyPr>
            <a:lstStyle/>
            <a:p>
              <a:pPr>
                <a:spcBef>
                  <a:spcPts val="0"/>
                </a:spcBef>
                <a:buNone/>
              </a:pPr>
              <a:r>
                <a:t/>
              </a:r>
              <a:endParaRPr/>
            </a:p>
          </p:txBody>
        </p:sp>
        <p:sp>
          <p:nvSpPr>
            <p:cNvPr id="683" name="Shape 683"/>
            <p:cNvSpPr/>
            <p:nvPr/>
          </p:nvSpPr>
          <p:spPr>
            <a:xfrm>
              <a:off y="1582350" x="1725475"/>
              <a:ext cy="162425" cx="384450"/>
            </a:xfrm>
            <a:custGeom>
              <a:pathLst>
                <a:path w="15378" extrusionOk="0" h="6497">
                  <a:moveTo>
                    <a:pt y="0" x="8262"/>
                  </a:moveTo>
                  <a:cubicBezTo>
                    <a:pt y="0" x="7574"/>
                    <a:pt y="67" x="6874"/>
                    <a:pt y="206" x="6180"/>
                  </a:cubicBezTo>
                  <a:cubicBezTo>
                    <a:pt y="989" x="2270"/>
                    <a:pt y="3793" x="0"/>
                    <a:pt y="6496" x="1088"/>
                  </a:cubicBezTo>
                  <a:lnTo>
                    <a:pt y="5127" x="8259"/>
                  </a:lnTo>
                  <a:lnTo>
                    <a:pt y="3632" x="15378"/>
                  </a:lnTo>
                  <a:cubicBezTo>
                    <a:pt y="1425" x="14401"/>
                    <a:pt y="0" x="11454"/>
                    <a:pt y="0" x="8262"/>
                  </a:cubicBezTo>
                  <a:close/>
                </a:path>
              </a:pathLst>
            </a:custGeom>
            <a:solidFill>
              <a:srgbClr val="5F3F1F"/>
            </a:solidFill>
            <a:ln w="16350" cap="rnd">
              <a:solidFill>
                <a:srgbClr val="000000"/>
              </a:solidFill>
              <a:prstDash val="solid"/>
              <a:round/>
              <a:headEnd w="med" len="med" type="none"/>
              <a:tailEnd w="med" len="med" type="none"/>
            </a:ln>
          </p:spPr>
          <p:txBody>
            <a:bodyPr bIns="91425" rIns="91425" lIns="91425" tIns="91425" anchor="ctr" anchorCtr="0">
              <a:noAutofit/>
            </a:bodyPr>
            <a:lstStyle/>
            <a:p>
              <a:pPr>
                <a:spcBef>
                  <a:spcPts val="0"/>
                </a:spcBef>
                <a:buNone/>
              </a:pPr>
              <a:r>
                <a:t/>
              </a:r>
              <a:endParaRPr/>
            </a:p>
          </p:txBody>
        </p:sp>
        <p:sp>
          <p:nvSpPr>
            <p:cNvPr id="684" name="Shape 684"/>
            <p:cNvSpPr/>
            <p:nvPr/>
          </p:nvSpPr>
          <p:spPr>
            <a:xfrm>
              <a:off y="1604700" x="1751875"/>
              <a:ext cy="150325" cx="363400"/>
            </a:xfrm>
            <a:custGeom>
              <a:pathLst>
                <a:path w="14536" extrusionOk="0" h="6013">
                  <a:moveTo>
                    <a:pt y="1" x="7658"/>
                  </a:moveTo>
                  <a:cubicBezTo>
                    <a:pt y="1" x="7132"/>
                    <a:pt y="43" x="6600"/>
                    <a:pt y="131" x="6068"/>
                  </a:cubicBezTo>
                  <a:cubicBezTo>
                    <a:pt y="734" x="2424"/>
                    <a:pt y="3282" x="1"/>
                    <a:pt y="6013" x="474"/>
                  </a:cubicBezTo>
                  <a:lnTo>
                    <a:pt y="5336" x="7653"/>
                  </a:lnTo>
                  <a:lnTo>
                    <a:pt y="3686" x="14535"/>
                  </a:lnTo>
                  <a:cubicBezTo>
                    <a:pt y="1450" x="13549"/>
                    <a:pt y="1" x="10729"/>
                    <a:pt y="1" x="7658"/>
                  </a:cubicBezTo>
                  <a:close/>
                </a:path>
              </a:pathLst>
            </a:custGeom>
            <a:solidFill>
              <a:srgbClr val="5F3F1F"/>
            </a:solidFill>
            <a:ln>
              <a:noFill/>
            </a:ln>
          </p:spPr>
          <p:txBody>
            <a:bodyPr bIns="91425" rIns="91425" lIns="91425" tIns="91425" anchor="ctr" anchorCtr="0">
              <a:noAutofit/>
            </a:bodyPr>
            <a:lstStyle/>
            <a:p>
              <a:pPr>
                <a:spcBef>
                  <a:spcPts val="0"/>
                </a:spcBef>
                <a:buNone/>
              </a:pPr>
              <a:r>
                <a:t/>
              </a:r>
              <a:endParaRPr/>
            </a:p>
          </p:txBody>
        </p:sp>
        <p:sp>
          <p:nvSpPr>
            <p:cNvPr id="685" name="Shape 685"/>
            <p:cNvSpPr/>
            <p:nvPr/>
          </p:nvSpPr>
          <p:spPr>
            <a:xfrm>
              <a:off y="1606225" x="1750000"/>
              <a:ext cy="308450" cx="218775"/>
            </a:xfrm>
            <a:custGeom>
              <a:pathLst>
                <a:path w="8751" extrusionOk="0" h="12338">
                  <a:moveTo>
                    <a:pt y="5722" x="246"/>
                  </a:moveTo>
                  <a:lnTo>
                    <a:pt y="4887" x="0"/>
                  </a:lnTo>
                  <a:lnTo>
                    <a:pt y="4113" x="0"/>
                  </a:lnTo>
                  <a:lnTo>
                    <a:pt y="3457" x="164"/>
                  </a:lnTo>
                  <a:lnTo>
                    <a:pt y="2503" x="491"/>
                  </a:lnTo>
                  <a:lnTo>
                    <a:pt y="1729" x="982"/>
                  </a:lnTo>
                  <a:lnTo>
                    <a:pt y="1013" x="1718"/>
                  </a:lnTo>
                  <a:lnTo>
                    <a:pt y="417" x="2535"/>
                  </a:lnTo>
                  <a:lnTo>
                    <a:pt y="0" x="3353"/>
                  </a:lnTo>
                  <a:lnTo>
                    <a:pt y="6675" x="8750"/>
                  </a:lnTo>
                  <a:lnTo>
                    <a:pt y="7093" x="7769"/>
                  </a:lnTo>
                  <a:lnTo>
                    <a:pt y="7569" x="7115"/>
                  </a:lnTo>
                  <a:lnTo>
                    <a:pt y="8046" x="6461"/>
                  </a:lnTo>
                  <a:lnTo>
                    <a:pt y="8642" x="5970"/>
                  </a:lnTo>
                  <a:lnTo>
                    <a:pt y="9715" x="5398"/>
                  </a:lnTo>
                  <a:lnTo>
                    <a:pt y="11146" x="5070"/>
                  </a:lnTo>
                  <a:lnTo>
                    <a:pt y="12338" x="5070"/>
                  </a:lnTo>
                  <a:lnTo>
                    <a:pt y="5722" x="246"/>
                  </a:lnTo>
                  <a:close/>
                </a:path>
              </a:pathLst>
            </a:custGeom>
            <a:solidFill>
              <a:srgbClr val="3F1F00"/>
            </a:solidFill>
            <a:ln>
              <a:noFill/>
            </a:ln>
          </p:spPr>
          <p:txBody>
            <a:bodyPr bIns="91425" rIns="91425" lIns="91425" tIns="91425" anchor="ctr" anchorCtr="0">
              <a:noAutofit/>
            </a:bodyPr>
            <a:lstStyle/>
            <a:p>
              <a:pPr>
                <a:spcBef>
                  <a:spcPts val="0"/>
                </a:spcBef>
                <a:buNone/>
              </a:pPr>
              <a:r>
                <a:t/>
              </a:r>
              <a:endParaRPr/>
            </a:p>
          </p:txBody>
        </p:sp>
        <p:sp>
          <p:nvSpPr>
            <p:cNvPr id="686" name="Shape 686"/>
            <p:cNvSpPr/>
            <p:nvPr/>
          </p:nvSpPr>
          <p:spPr>
            <a:xfrm>
              <a:off y="1589850" x="1725900"/>
              <a:ext cy="152025" cx="135725"/>
            </a:xfrm>
            <a:custGeom>
              <a:pathLst>
                <a:path w="5429" extrusionOk="0" fill="none" h="6081">
                  <a:moveTo>
                    <a:pt y="0" x="5428"/>
                  </a:moveTo>
                  <a:cubicBezTo>
                    <a:pt y="955" x="1918"/>
                    <a:pt y="3568" x="0"/>
                    <a:pt y="6081" x="967"/>
                  </a:cubicBezTo>
                </a:path>
              </a:pathLst>
            </a:custGeom>
            <a:noFill/>
            <a:ln w="16350" cap="rnd">
              <a:solidFill>
                <a:srgbClr val="000000"/>
              </a:solidFill>
              <a:prstDash val="solid"/>
              <a:round/>
              <a:headEnd w="med" len="med" type="none"/>
              <a:tailEnd w="med" len="med" type="none"/>
            </a:ln>
          </p:spPr>
          <p:txBody>
            <a:bodyPr bIns="91425" rIns="91425" lIns="91425" tIns="91425" anchor="ctr" anchorCtr="0">
              <a:noAutofit/>
            </a:bodyPr>
            <a:lstStyle/>
            <a:p>
              <a:pPr>
                <a:spcBef>
                  <a:spcPts val="0"/>
                </a:spcBef>
                <a:buNone/>
              </a:pPr>
              <a:r>
                <a:t/>
              </a:r>
              <a:endParaRPr/>
            </a:p>
          </p:txBody>
        </p:sp>
        <p:sp>
          <p:nvSpPr>
            <p:cNvPr id="687" name="Shape 687"/>
            <p:cNvSpPr/>
            <p:nvPr/>
          </p:nvSpPr>
          <p:spPr>
            <a:xfrm>
              <a:off y="1750725" x="1853225"/>
              <a:ext cy="159625" cx="386800"/>
            </a:xfrm>
            <a:custGeom>
              <a:pathLst>
                <a:path w="15472" extrusionOk="0" h="6385">
                  <a:moveTo>
                    <a:pt y="0" x="8265"/>
                  </a:moveTo>
                  <a:cubicBezTo>
                    <a:pt y="0" x="7630"/>
                    <a:pt y="56" x="6986"/>
                    <a:pt y="173" x="6343"/>
                  </a:cubicBezTo>
                  <a:cubicBezTo>
                    <a:pt y="892" x="2381"/>
                    <a:pt y="3662" x="1"/>
                    <a:pt y="6384" x="1006"/>
                  </a:cubicBezTo>
                  <a:lnTo>
                    <a:pt y="5127" x="8260"/>
                  </a:lnTo>
                  <a:lnTo>
                    <a:pt y="3758" x="15471"/>
                  </a:lnTo>
                  <a:cubicBezTo>
                    <a:pt y="1490" x="14554"/>
                    <a:pt y="0" x="11547"/>
                    <a:pt y="0" x="8265"/>
                  </a:cubicBezTo>
                  <a:close/>
                </a:path>
              </a:pathLst>
            </a:custGeom>
            <a:solidFill>
              <a:srgbClr val="7F3F00"/>
            </a:solidFill>
            <a:ln w="16350" cap="rnd">
              <a:solidFill>
                <a:srgbClr val="000000"/>
              </a:solidFill>
              <a:prstDash val="solid"/>
              <a:round/>
              <a:headEnd w="med" len="med" type="none"/>
              <a:tailEnd w="med" len="med" type="none"/>
            </a:ln>
          </p:spPr>
          <p:txBody>
            <a:bodyPr bIns="91425" rIns="91425" lIns="91425" tIns="91425" anchor="ctr" anchorCtr="0">
              <a:noAutofit/>
            </a:bodyPr>
            <a:lstStyle/>
            <a:p>
              <a:pPr>
                <a:spcBef>
                  <a:spcPts val="0"/>
                </a:spcBef>
                <a:buNone/>
              </a:pPr>
              <a:r>
                <a:t/>
              </a:r>
              <a:endParaRPr/>
            </a:p>
          </p:txBody>
        </p:sp>
        <p:sp>
          <p:nvSpPr>
            <p:cNvPr id="688" name="Shape 688"/>
            <p:cNvSpPr/>
            <p:nvPr/>
          </p:nvSpPr>
          <p:spPr>
            <a:xfrm>
              <a:off y="1780525" x="1876550"/>
              <a:ext cy="147825" cx="369475"/>
            </a:xfrm>
            <a:custGeom>
              <a:pathLst>
                <a:path w="14779" extrusionOk="0" h="5913">
                  <a:moveTo>
                    <a:pt y="0" x="7824"/>
                  </a:moveTo>
                  <a:cubicBezTo>
                    <a:pt y="0" x="7301"/>
                    <a:pt y="40" x="6771"/>
                    <a:pt y="122" x="6240"/>
                  </a:cubicBezTo>
                  <a:cubicBezTo>
                    <a:pt y="713" x="2416"/>
                    <a:pt y="3295" x="0"/>
                    <a:pt y="5913" x="821"/>
                  </a:cubicBezTo>
                  <a:lnTo>
                    <a:pt y="4889" x="7818"/>
                  </a:lnTo>
                  <a:lnTo>
                    <a:pt y="3757" x="14779"/>
                  </a:lnTo>
                  <a:cubicBezTo>
                    <a:pt y="1514" x="13997"/>
                    <a:pt y="0" x="11065"/>
                    <a:pt y="0" x="7824"/>
                  </a:cubicBezTo>
                  <a:close/>
                </a:path>
              </a:pathLst>
            </a:custGeom>
            <a:solidFill>
              <a:srgbClr val="5F3F1F"/>
            </a:solidFill>
            <a:ln>
              <a:noFill/>
            </a:ln>
          </p:spPr>
          <p:txBody>
            <a:bodyPr bIns="91425" rIns="91425" lIns="91425" tIns="91425" anchor="ctr" anchorCtr="0">
              <a:noAutofit/>
            </a:bodyPr>
            <a:lstStyle/>
            <a:p>
              <a:pPr>
                <a:spcBef>
                  <a:spcPts val="0"/>
                </a:spcBef>
                <a:buNone/>
              </a:pPr>
              <a:r>
                <a:t/>
              </a:r>
              <a:endParaRPr/>
            </a:p>
          </p:txBody>
        </p:sp>
        <p:sp>
          <p:nvSpPr>
            <p:cNvPr id="689" name="Shape 689"/>
            <p:cNvSpPr/>
            <p:nvPr/>
          </p:nvSpPr>
          <p:spPr>
            <a:xfrm>
              <a:off y="1796925" x="1880825"/>
              <a:ext cy="131425" cx="191200"/>
            </a:xfrm>
            <a:custGeom>
              <a:pathLst>
                <a:path w="7648" extrusionOk="0" h="5257">
                  <a:moveTo>
                    <a:pt y="0" x="4069"/>
                  </a:moveTo>
                  <a:cubicBezTo>
                    <a:pt y="1061" x="1381"/>
                    <a:pt y="3184" x="0"/>
                    <a:pt y="5257" x="650"/>
                  </a:cubicBezTo>
                  <a:lnTo>
                    <a:pt y="4233" x="7647"/>
                  </a:lnTo>
                  <a:lnTo>
                    <a:pt y="0" x="4069"/>
                  </a:lnTo>
                  <a:close/>
                </a:path>
              </a:pathLst>
            </a:custGeom>
            <a:solidFill>
              <a:srgbClr val="3F1F00"/>
            </a:solidFill>
            <a:ln>
              <a:noFill/>
            </a:ln>
          </p:spPr>
          <p:txBody>
            <a:bodyPr bIns="91425" rIns="91425" lIns="91425" tIns="91425" anchor="ctr" anchorCtr="0">
              <a:noAutofit/>
            </a:bodyPr>
            <a:lstStyle/>
            <a:p>
              <a:pPr>
                <a:spcBef>
                  <a:spcPts val="0"/>
                </a:spcBef>
                <a:buNone/>
              </a:pPr>
              <a:r>
                <a:t/>
              </a:r>
              <a:endParaRPr/>
            </a:p>
          </p:txBody>
        </p:sp>
        <p:sp>
          <p:nvSpPr>
            <p:cNvPr id="690" name="Shape 690"/>
            <p:cNvSpPr/>
            <p:nvPr/>
          </p:nvSpPr>
          <p:spPr>
            <a:xfrm>
              <a:off y="1761750" x="1868800"/>
              <a:ext cy="169600" cx="386725"/>
            </a:xfrm>
            <a:custGeom>
              <a:pathLst>
                <a:path w="15469" extrusionOk="0" fill="none" h="6784">
                  <a:moveTo>
                    <a:pt y="4397" x="15469"/>
                  </a:moveTo>
                  <a:cubicBezTo>
                    <a:pt y="1670" x="14474"/>
                    <a:pt y="0" x="10458"/>
                    <a:pt y="655" x="6467"/>
                  </a:cubicBezTo>
                  <a:cubicBezTo>
                    <a:pt y="1309" x="2477"/>
                    <a:pt y="4043" x="0"/>
                    <a:pt y="6783" x="916"/>
                  </a:cubicBezTo>
                </a:path>
              </a:pathLst>
            </a:custGeom>
            <a:noFill/>
            <a:ln w="16350" cap="rnd">
              <a:solidFill>
                <a:srgbClr val="000000"/>
              </a:solidFill>
              <a:prstDash val="solid"/>
              <a:round/>
              <a:headEnd w="med" len="med" type="none"/>
              <a:tailEnd w="med" len="med" type="none"/>
            </a:ln>
          </p:spPr>
          <p:txBody>
            <a:bodyPr bIns="91425" rIns="91425" lIns="91425" tIns="91425" anchor="ctr" anchorCtr="0">
              <a:noAutofit/>
            </a:bodyPr>
            <a:lstStyle/>
            <a:p>
              <a:pPr>
                <a:spcBef>
                  <a:spcPts val="0"/>
                </a:spcBef>
                <a:buNone/>
              </a:pPr>
              <a:r>
                <a:t/>
              </a:r>
              <a:endParaRPr/>
            </a:p>
          </p:txBody>
        </p:sp>
        <p:sp>
          <p:nvSpPr>
            <p:cNvPr id="691" name="Shape 691"/>
            <p:cNvSpPr/>
            <p:nvPr/>
          </p:nvSpPr>
          <p:spPr>
            <a:xfrm>
              <a:off y="1801375" x="1887200"/>
              <a:ext cy="156800" cx="386725"/>
            </a:xfrm>
            <a:custGeom>
              <a:pathLst>
                <a:path w="15469" extrusionOk="0" h="6272">
                  <a:moveTo>
                    <a:pt y="1" x="8216"/>
                  </a:moveTo>
                  <a:cubicBezTo>
                    <a:pt y="1" x="7639"/>
                    <a:pt y="47" x="7053"/>
                    <a:pt y="143" x="6467"/>
                  </a:cubicBezTo>
                  <a:cubicBezTo>
                    <a:pt y="797" x="2477"/>
                    <a:pt y="3531" x="0"/>
                    <a:pt y="6271" x="916"/>
                  </a:cubicBezTo>
                  <a:lnTo>
                    <a:pt y="5128" x="8210"/>
                  </a:lnTo>
                  <a:lnTo>
                    <a:pt y="3884" x="15469"/>
                  </a:lnTo>
                  <a:cubicBezTo>
                    <a:pt y="1557" x="14620"/>
                    <a:pt y="1" x="11571"/>
                    <a:pt y="1" x="8216"/>
                  </a:cubicBezTo>
                  <a:close/>
                </a:path>
              </a:pathLst>
            </a:custGeom>
            <a:solidFill>
              <a:srgbClr val="7F3F00"/>
            </a:solidFill>
            <a:ln w="16350" cap="rnd">
              <a:solidFill>
                <a:srgbClr val="000000"/>
              </a:solidFill>
              <a:prstDash val="solid"/>
              <a:round/>
              <a:headEnd w="med" len="med" type="none"/>
              <a:tailEnd w="med" len="med" type="none"/>
            </a:ln>
          </p:spPr>
          <p:txBody>
            <a:bodyPr bIns="91425" rIns="91425" lIns="91425" tIns="91425" anchor="ctr" anchorCtr="0">
              <a:noAutofit/>
            </a:bodyPr>
            <a:lstStyle/>
            <a:p>
              <a:pPr>
                <a:spcBef>
                  <a:spcPts val="0"/>
                </a:spcBef>
                <a:buNone/>
              </a:pPr>
              <a:r>
                <a:t/>
              </a:r>
              <a:endParaRPr/>
            </a:p>
          </p:txBody>
        </p:sp>
        <p:sp>
          <p:nvSpPr>
            <p:cNvPr id="692" name="Shape 692"/>
            <p:cNvSpPr/>
            <p:nvPr/>
          </p:nvSpPr>
          <p:spPr>
            <a:xfrm>
              <a:off y="1831175" x="1911975"/>
              <a:ext cy="146475" cx="369275"/>
            </a:xfrm>
            <a:custGeom>
              <a:pathLst>
                <a:path w="14771" extrusionOk="0" h="5859">
                  <a:moveTo>
                    <a:pt y="1" x="7798"/>
                  </a:moveTo>
                  <a:cubicBezTo>
                    <a:pt y="1" x="7301"/>
                    <a:pt y="36" x="6797"/>
                    <a:pt y="110" x="6292"/>
                  </a:cubicBezTo>
                  <a:cubicBezTo>
                    <a:pt y="671" x="2459"/>
                    <a:pt y="3234" x="0"/>
                    <a:pt y="5859" x="778"/>
                  </a:cubicBezTo>
                  <a:lnTo>
                    <a:pt y="4889" x="7791"/>
                  </a:lnTo>
                  <a:lnTo>
                    <a:pt y="3811" x="14770"/>
                  </a:lnTo>
                  <a:cubicBezTo>
                    <a:pt y="1544" x="14019"/>
                    <a:pt y="1" x="11071"/>
                    <a:pt y="1" x="7798"/>
                  </a:cubicBezTo>
                  <a:close/>
                </a:path>
              </a:pathLst>
            </a:custGeom>
            <a:solidFill>
              <a:srgbClr val="5F3F1F"/>
            </a:solidFill>
            <a:ln>
              <a:noFill/>
            </a:ln>
          </p:spPr>
          <p:txBody>
            <a:bodyPr bIns="91425" rIns="91425" lIns="91425" tIns="91425" anchor="ctr" anchorCtr="0">
              <a:noAutofit/>
            </a:bodyPr>
            <a:lstStyle/>
            <a:p>
              <a:pPr>
                <a:spcBef>
                  <a:spcPts val="0"/>
                </a:spcBef>
                <a:buNone/>
              </a:pPr>
              <a:r>
                <a:t/>
              </a:r>
              <a:endParaRPr/>
            </a:p>
          </p:txBody>
        </p:sp>
        <p:sp>
          <p:nvSpPr>
            <p:cNvPr id="693" name="Shape 693"/>
            <p:cNvSpPr/>
            <p:nvPr/>
          </p:nvSpPr>
          <p:spPr>
            <a:xfrm>
              <a:off y="1847575" x="1916175"/>
              <a:ext cy="130075" cx="190600"/>
            </a:xfrm>
            <a:custGeom>
              <a:pathLst>
                <a:path w="7624" extrusionOk="0" h="5203">
                  <a:moveTo>
                    <a:pt y="1" x="4045"/>
                  </a:moveTo>
                  <a:cubicBezTo>
                    <a:pt y="1051" x="1383"/>
                    <a:pt y="3145" x="0"/>
                    <a:pt y="5203" x="610"/>
                  </a:cubicBezTo>
                  <a:lnTo>
                    <a:pt y="4233" x="7623"/>
                  </a:lnTo>
                  <a:lnTo>
                    <a:pt y="1" x="4045"/>
                  </a:lnTo>
                  <a:close/>
                </a:path>
              </a:pathLst>
            </a:custGeom>
            <a:solidFill>
              <a:srgbClr val="3F1F00"/>
            </a:solidFill>
            <a:ln>
              <a:noFill/>
            </a:ln>
          </p:spPr>
          <p:txBody>
            <a:bodyPr bIns="91425" rIns="91425" lIns="91425" tIns="91425" anchor="ctr" anchorCtr="0">
              <a:noAutofit/>
            </a:bodyPr>
            <a:lstStyle/>
            <a:p>
              <a:pPr>
                <a:spcBef>
                  <a:spcPts val="0"/>
                </a:spcBef>
                <a:buNone/>
              </a:pPr>
              <a:r>
                <a:t/>
              </a:r>
              <a:endParaRPr/>
            </a:p>
          </p:txBody>
        </p:sp>
        <p:sp>
          <p:nvSpPr>
            <p:cNvPr id="694" name="Shape 694"/>
            <p:cNvSpPr/>
            <p:nvPr/>
          </p:nvSpPr>
          <p:spPr>
            <a:xfrm>
              <a:off y="1812925" x="1904400"/>
              <a:ext cy="167350" cx="386400"/>
            </a:xfrm>
            <a:custGeom>
              <a:pathLst>
                <a:path w="15456" extrusionOk="0" fill="none" h="6694">
                  <a:moveTo>
                    <a:pt y="4432" x="15455"/>
                  </a:moveTo>
                  <a:cubicBezTo>
                    <a:pt y="1700" x="14506"/>
                    <a:pt y="0" x="10524"/>
                    <a:pt y="620" x="6525"/>
                  </a:cubicBezTo>
                  <a:cubicBezTo>
                    <a:pt y="1239" x="2527"/>
                    <a:pt y="3947" x="1"/>
                    <a:pt y="6693" x="860"/>
                  </a:cubicBezTo>
                </a:path>
              </a:pathLst>
            </a:custGeom>
            <a:noFill/>
            <a:ln w="16350" cap="rnd">
              <a:solidFill>
                <a:srgbClr val="000000"/>
              </a:solidFill>
              <a:prstDash val="solid"/>
              <a:round/>
              <a:headEnd w="med" len="med" type="none"/>
              <a:tailEnd w="med" len="med" type="none"/>
            </a:ln>
          </p:spPr>
          <p:txBody>
            <a:bodyPr bIns="91425" rIns="91425" lIns="91425" tIns="91425" anchor="ctr" anchorCtr="0">
              <a:noAutofit/>
            </a:bodyPr>
            <a:lstStyle/>
            <a:p>
              <a:pPr>
                <a:spcBef>
                  <a:spcPts val="0"/>
                </a:spcBef>
                <a:buNone/>
              </a:pPr>
              <a:r>
                <a:t/>
              </a:r>
              <a:endParaRPr/>
            </a:p>
          </p:txBody>
        </p:sp>
        <p:sp>
          <p:nvSpPr>
            <p:cNvPr id="695" name="Shape 695"/>
            <p:cNvSpPr/>
            <p:nvPr/>
          </p:nvSpPr>
          <p:spPr>
            <a:xfrm>
              <a:off y="1852050" x="1922800"/>
              <a:ext cy="155025" cx="386375"/>
            </a:xfrm>
            <a:custGeom>
              <a:pathLst>
                <a:path w="15455" extrusionOk="0" h="6201">
                  <a:moveTo>
                    <a:pt y="0" x="8182"/>
                  </a:moveTo>
                  <a:cubicBezTo>
                    <a:pt y="0" x="7636"/>
                    <a:pt y="42" x="7081"/>
                    <a:pt y="128" x="6525"/>
                  </a:cubicBezTo>
                  <a:cubicBezTo>
                    <a:pt y="747" x="2527"/>
                    <a:pt y="3455" x="1"/>
                    <a:pt y="6201" x="860"/>
                  </a:cubicBezTo>
                  <a:lnTo>
                    <a:pt y="5127" x="8176"/>
                  </a:lnTo>
                  <a:lnTo>
                    <a:pt y="3940" x="15455"/>
                  </a:lnTo>
                  <a:cubicBezTo>
                    <a:pt y="1587" x="14637"/>
                    <a:pt y="0" x="11571"/>
                    <a:pt y="0" x="8182"/>
                  </a:cubicBezTo>
                  <a:close/>
                </a:path>
              </a:pathLst>
            </a:custGeom>
            <a:solidFill>
              <a:srgbClr val="7F3F00"/>
            </a:solidFill>
            <a:ln w="16350" cap="rnd">
              <a:solidFill>
                <a:srgbClr val="000000"/>
              </a:solidFill>
              <a:prstDash val="solid"/>
              <a:round/>
              <a:headEnd w="med" len="med" type="none"/>
              <a:tailEnd w="med" len="med" type="none"/>
            </a:ln>
          </p:spPr>
          <p:txBody>
            <a:bodyPr bIns="91425" rIns="91425" lIns="91425" tIns="91425" anchor="ctr" anchorCtr="0">
              <a:noAutofit/>
            </a:bodyPr>
            <a:lstStyle/>
            <a:p>
              <a:pPr>
                <a:spcBef>
                  <a:spcPts val="0"/>
                </a:spcBef>
                <a:buNone/>
              </a:pPr>
              <a:r>
                <a:t/>
              </a:r>
              <a:endParaRPr/>
            </a:p>
          </p:txBody>
        </p:sp>
        <p:sp>
          <p:nvSpPr>
            <p:cNvPr id="696" name="Shape 696"/>
            <p:cNvSpPr/>
            <p:nvPr/>
          </p:nvSpPr>
          <p:spPr>
            <a:xfrm>
              <a:off y="1878875" x="1949475"/>
              <a:ext cy="145075" cx="369100"/>
            </a:xfrm>
            <a:custGeom>
              <a:pathLst>
                <a:path w="14764" extrusionOk="0" h="5803">
                  <a:moveTo>
                    <a:pt y="0" x="7770"/>
                  </a:moveTo>
                  <a:cubicBezTo>
                    <a:pt y="0" x="7303"/>
                    <a:pt y="32" x="6828"/>
                    <a:pt y="97" x="6352"/>
                  </a:cubicBezTo>
                  <a:cubicBezTo>
                    <a:pt y="625" x="2506"/>
                    <a:pt y="3170" x="0"/>
                    <a:pt y="5803" x="734"/>
                  </a:cubicBezTo>
                  <a:lnTo>
                    <a:pt y="4888" x="7763"/>
                  </a:lnTo>
                  <a:lnTo>
                    <a:pt y="3876" x="14763"/>
                  </a:lnTo>
                  <a:cubicBezTo>
                    <a:pt y="1579" x="14051"/>
                    <a:pt y="0" x="11082"/>
                    <a:pt y="0" x="7770"/>
                  </a:cubicBezTo>
                  <a:close/>
                </a:path>
              </a:pathLst>
            </a:custGeom>
            <a:solidFill>
              <a:srgbClr val="5F3F1F"/>
            </a:solidFill>
            <a:ln>
              <a:noFill/>
            </a:ln>
          </p:spPr>
          <p:txBody>
            <a:bodyPr bIns="91425" rIns="91425" lIns="91425" tIns="91425" anchor="ctr" anchorCtr="0">
              <a:noAutofit/>
            </a:bodyPr>
            <a:lstStyle/>
            <a:p>
              <a:pPr>
                <a:spcBef>
                  <a:spcPts val="0"/>
                </a:spcBef>
                <a:buNone/>
              </a:pPr>
              <a:r>
                <a:t/>
              </a:r>
              <a:endParaRPr/>
            </a:p>
          </p:txBody>
        </p:sp>
        <p:sp>
          <p:nvSpPr>
            <p:cNvPr id="697" name="Shape 697"/>
            <p:cNvSpPr/>
            <p:nvPr/>
          </p:nvSpPr>
          <p:spPr>
            <a:xfrm>
              <a:off y="1895275" x="1953575"/>
              <a:ext cy="128675" cx="190000"/>
            </a:xfrm>
            <a:custGeom>
              <a:pathLst>
                <a:path w="7600" extrusionOk="0" h="5147">
                  <a:moveTo>
                    <a:pt y="0" x="4021"/>
                  </a:moveTo>
                  <a:cubicBezTo>
                    <a:pt y="1040" x="1385"/>
                    <a:pt y="3105" x="1"/>
                    <a:pt y="5147" x="570"/>
                  </a:cubicBezTo>
                  <a:lnTo>
                    <a:pt y="4232" x="7599"/>
                  </a:lnTo>
                  <a:lnTo>
                    <a:pt y="0" x="4021"/>
                  </a:lnTo>
                  <a:close/>
                </a:path>
              </a:pathLst>
            </a:custGeom>
            <a:solidFill>
              <a:srgbClr val="3F1F00"/>
            </a:solidFill>
            <a:ln>
              <a:noFill/>
            </a:ln>
          </p:spPr>
          <p:txBody>
            <a:bodyPr bIns="91425" rIns="91425" lIns="91425" tIns="91425" anchor="ctr" anchorCtr="0">
              <a:noAutofit/>
            </a:bodyPr>
            <a:lstStyle/>
            <a:p>
              <a:pPr>
                <a:spcBef>
                  <a:spcPts val="0"/>
                </a:spcBef>
                <a:buNone/>
              </a:pPr>
              <a:r>
                <a:t/>
              </a:r>
              <a:endParaRPr/>
            </a:p>
          </p:txBody>
        </p:sp>
        <p:sp>
          <p:nvSpPr>
            <p:cNvPr id="698" name="Shape 698"/>
            <p:cNvSpPr/>
            <p:nvPr/>
          </p:nvSpPr>
          <p:spPr>
            <a:xfrm>
              <a:off y="1861075" x="1941900"/>
              <a:ext cy="165450" cx="386175"/>
            </a:xfrm>
            <a:custGeom>
              <a:pathLst>
                <a:path w="15447" extrusionOk="0" fill="none" h="6618">
                  <a:moveTo>
                    <a:pt y="4470" x="15446"/>
                  </a:moveTo>
                  <a:cubicBezTo>
                    <a:pt y="1731" x="14542"/>
                    <a:pt y="0" x="10589"/>
                    <a:pt y="588" x="6580"/>
                  </a:cubicBezTo>
                  <a:cubicBezTo>
                    <a:pt y="1177" x="2572"/>
                    <a:pt y="3865" x="1"/>
                    <a:pt y="6617" x="814"/>
                  </a:cubicBezTo>
                </a:path>
              </a:pathLst>
            </a:custGeom>
            <a:noFill/>
            <a:ln w="16350" cap="rnd">
              <a:solidFill>
                <a:srgbClr val="000000"/>
              </a:solidFill>
              <a:prstDash val="solid"/>
              <a:round/>
              <a:headEnd w="med" len="med" type="none"/>
              <a:tailEnd w="med" len="med" type="none"/>
            </a:ln>
          </p:spPr>
          <p:txBody>
            <a:bodyPr bIns="91425" rIns="91425" lIns="91425" tIns="91425" anchor="ctr" anchorCtr="0">
              <a:noAutofit/>
            </a:bodyPr>
            <a:lstStyle/>
            <a:p>
              <a:pPr>
                <a:spcBef>
                  <a:spcPts val="0"/>
                </a:spcBef>
                <a:buNone/>
              </a:pPr>
              <a:r>
                <a:t/>
              </a:r>
              <a:endParaRPr/>
            </a:p>
          </p:txBody>
        </p:sp>
        <p:sp>
          <p:nvSpPr>
            <p:cNvPr id="699" name="Shape 699"/>
            <p:cNvSpPr/>
            <p:nvPr/>
          </p:nvSpPr>
          <p:spPr>
            <a:xfrm>
              <a:off y="1899725" x="1960300"/>
              <a:ext cy="153600" cx="386175"/>
            </a:xfrm>
            <a:custGeom>
              <a:pathLst>
                <a:path w="15447" extrusionOk="0" h="6144">
                  <a:moveTo>
                    <a:pt y="0" x="8155"/>
                  </a:moveTo>
                  <a:cubicBezTo>
                    <a:pt y="0" x="7636"/>
                    <a:pt y="38" x="7108"/>
                    <a:pt y="115" x="6580"/>
                  </a:cubicBezTo>
                  <a:cubicBezTo>
                    <a:pt y="704" x="2572"/>
                    <a:pt y="3392" x="1"/>
                    <a:pt y="6144" x="814"/>
                  </a:cubicBezTo>
                  <a:lnTo>
                    <a:pt y="5127" x="8148"/>
                  </a:lnTo>
                  <a:lnTo>
                    <a:pt y="3996" x="15446"/>
                  </a:lnTo>
                  <a:cubicBezTo>
                    <a:pt y="1618" x="14661"/>
                    <a:pt y="0" x="11577"/>
                    <a:pt y="0" x="8155"/>
                  </a:cubicBezTo>
                  <a:close/>
                </a:path>
              </a:pathLst>
            </a:custGeom>
            <a:solidFill>
              <a:srgbClr val="7F3F00"/>
            </a:solidFill>
            <a:ln w="16350" cap="rnd">
              <a:solidFill>
                <a:srgbClr val="000000"/>
              </a:solidFill>
              <a:prstDash val="solid"/>
              <a:round/>
              <a:headEnd w="med" len="med" type="none"/>
              <a:tailEnd w="med" len="med" type="none"/>
            </a:ln>
          </p:spPr>
          <p:txBody>
            <a:bodyPr bIns="91425" rIns="91425" lIns="91425" tIns="91425" anchor="ctr" anchorCtr="0">
              <a:noAutofit/>
            </a:bodyPr>
            <a:lstStyle/>
            <a:p>
              <a:pPr>
                <a:spcBef>
                  <a:spcPts val="0"/>
                </a:spcBef>
                <a:buNone/>
              </a:pPr>
              <a:r>
                <a:t/>
              </a:r>
              <a:endParaRPr/>
            </a:p>
          </p:txBody>
        </p:sp>
        <p:sp>
          <p:nvSpPr>
            <p:cNvPr id="700" name="Shape 700"/>
            <p:cNvSpPr/>
            <p:nvPr/>
          </p:nvSpPr>
          <p:spPr>
            <a:xfrm>
              <a:off y="1662850" x="2097550"/>
              <a:ext cy="1074300" cx="819825"/>
            </a:xfrm>
            <a:custGeom>
              <a:pathLst>
                <a:path w="32793" extrusionOk="0" fill="none" h="42972">
                  <a:moveTo>
                    <a:pt y="0" x="0"/>
                  </a:moveTo>
                  <a:lnTo>
                    <a:pt y="42972" x="32792"/>
                  </a:lnTo>
                </a:path>
              </a:pathLst>
            </a:custGeom>
            <a:noFill/>
            <a:ln w="16350" cap="rnd">
              <a:solidFill>
                <a:srgbClr val="000000"/>
              </a:solidFill>
              <a:prstDash val="solid"/>
              <a:round/>
              <a:headEnd w="med" len="med" type="none"/>
              <a:tailEnd w="med" len="med" type="none"/>
            </a:ln>
          </p:spPr>
          <p:txBody>
            <a:bodyPr bIns="91425" rIns="91425" lIns="91425" tIns="91425" anchor="ctr" anchorCtr="0">
              <a:noAutofit/>
            </a:bodyPr>
            <a:lstStyle/>
            <a:p>
              <a:pPr>
                <a:spcBef>
                  <a:spcPts val="0"/>
                </a:spcBef>
                <a:buNone/>
              </a:pPr>
              <a:r>
                <a:t/>
              </a:r>
              <a:endParaRPr/>
            </a:p>
          </p:txBody>
        </p:sp>
        <p:sp>
          <p:nvSpPr>
            <p:cNvPr id="701" name="Shape 701"/>
            <p:cNvSpPr/>
            <p:nvPr/>
          </p:nvSpPr>
          <p:spPr>
            <a:xfrm>
              <a:off y="1749250" x="1762250"/>
              <a:ext cy="1122000" cx="821875"/>
            </a:xfrm>
            <a:custGeom>
              <a:pathLst>
                <a:path w="32875" extrusionOk="0" fill="none" h="44880">
                  <a:moveTo>
                    <a:pt y="1" x="1"/>
                  </a:moveTo>
                  <a:lnTo>
                    <a:pt y="44880" x="32875"/>
                  </a:lnTo>
                </a:path>
              </a:pathLst>
            </a:custGeom>
            <a:noFill/>
            <a:ln w="16350" cap="rnd">
              <a:solidFill>
                <a:srgbClr val="000000"/>
              </a:solidFill>
              <a:prstDash val="solid"/>
              <a:round/>
              <a:headEnd w="med" len="med" type="none"/>
              <a:tailEnd w="med" len="med" type="none"/>
            </a:ln>
          </p:spPr>
          <p:txBody>
            <a:bodyPr bIns="91425" rIns="91425" lIns="91425" tIns="91425" anchor="ctr" anchorCtr="0">
              <a:noAutofit/>
            </a:bodyPr>
            <a:lstStyle/>
            <a:p>
              <a:pPr>
                <a:spcBef>
                  <a:spcPts val="0"/>
                </a:spcBef>
                <a:buNone/>
              </a:pPr>
              <a:r>
                <a:t/>
              </a:r>
              <a:endParaRPr/>
            </a:p>
          </p:txBody>
        </p:sp>
        <p:sp>
          <p:nvSpPr>
            <p:cNvPr id="702" name="Shape 702"/>
            <p:cNvSpPr/>
            <p:nvPr/>
          </p:nvSpPr>
          <p:spPr>
            <a:xfrm>
              <a:off y="1926550" x="1987000"/>
              <a:ext cy="143700" cx="368775"/>
            </a:xfrm>
            <a:custGeom>
              <a:pathLst>
                <a:path w="14751" extrusionOk="0" h="5748">
                  <a:moveTo>
                    <a:pt y="0" x="7742"/>
                  </a:moveTo>
                  <a:cubicBezTo>
                    <a:pt y="0" x="7300"/>
                    <a:pt y="28" x="6853"/>
                    <a:pt y="87" x="6403"/>
                  </a:cubicBezTo>
                  <a:cubicBezTo>
                    <a:pt y="585" x="2549"/>
                    <a:pt y="3110" x="1"/>
                    <a:pt y="5748" x="690"/>
                  </a:cubicBezTo>
                  <a:lnTo>
                    <a:pt y="4889" x="7734"/>
                  </a:lnTo>
                  <a:lnTo>
                    <a:pt y="3930" x="14751"/>
                  </a:lnTo>
                  <a:cubicBezTo>
                    <a:pt y="1609" x="14071"/>
                    <a:pt y="0" x="11086"/>
                    <a:pt y="0" x="7742"/>
                  </a:cubicBezTo>
                  <a:close/>
                </a:path>
              </a:pathLst>
            </a:custGeom>
            <a:solidFill>
              <a:srgbClr val="5F3F1F"/>
            </a:solidFill>
            <a:ln>
              <a:noFill/>
            </a:ln>
          </p:spPr>
          <p:txBody>
            <a:bodyPr bIns="91425" rIns="91425" lIns="91425" tIns="91425" anchor="ctr" anchorCtr="0">
              <a:noAutofit/>
            </a:bodyPr>
            <a:lstStyle/>
            <a:p>
              <a:pPr>
                <a:spcBef>
                  <a:spcPts val="0"/>
                </a:spcBef>
                <a:buNone/>
              </a:pPr>
              <a:r>
                <a:t/>
              </a:r>
              <a:endParaRPr/>
            </a:p>
          </p:txBody>
        </p:sp>
        <p:sp>
          <p:nvSpPr>
            <p:cNvPr id="703" name="Shape 703"/>
            <p:cNvSpPr/>
            <p:nvPr/>
          </p:nvSpPr>
          <p:spPr>
            <a:xfrm>
              <a:off y="1942950" x="1991000"/>
              <a:ext cy="127300" cx="189375"/>
            </a:xfrm>
            <a:custGeom>
              <a:pathLst>
                <a:path w="7575" extrusionOk="0" h="5092">
                  <a:moveTo>
                    <a:pt y="0" x="3996"/>
                  </a:moveTo>
                  <a:cubicBezTo>
                    <a:pt y="1030" x="1386"/>
                    <a:pt y="3065" x="0"/>
                    <a:pt y="5092" x="530"/>
                  </a:cubicBezTo>
                  <a:lnTo>
                    <a:pt y="4233" x="7574"/>
                  </a:lnTo>
                  <a:lnTo>
                    <a:pt y="0" x="3996"/>
                  </a:lnTo>
                  <a:close/>
                </a:path>
              </a:pathLst>
            </a:custGeom>
            <a:solidFill>
              <a:srgbClr val="3F1F00"/>
            </a:solidFill>
            <a:ln>
              <a:noFill/>
            </a:ln>
          </p:spPr>
          <p:txBody>
            <a:bodyPr bIns="91425" rIns="91425" lIns="91425" tIns="91425" anchor="ctr" anchorCtr="0">
              <a:noAutofit/>
            </a:bodyPr>
            <a:lstStyle/>
            <a:p>
              <a:pPr>
                <a:spcBef>
                  <a:spcPts val="0"/>
                </a:spcBef>
                <a:buNone/>
              </a:pPr>
              <a:r>
                <a:t/>
              </a:r>
              <a:endParaRPr/>
            </a:p>
          </p:txBody>
        </p:sp>
        <p:sp>
          <p:nvSpPr>
            <p:cNvPr id="704" name="Shape 704"/>
            <p:cNvSpPr/>
            <p:nvPr/>
          </p:nvSpPr>
          <p:spPr>
            <a:xfrm>
              <a:off y="1909275" x="1979425"/>
              <a:ext cy="163475" cx="386000"/>
            </a:xfrm>
            <a:custGeom>
              <a:pathLst>
                <a:path w="15440" extrusionOk="0" fill="none" h="6539">
                  <a:moveTo>
                    <a:pt y="4518" x="15439"/>
                  </a:moveTo>
                  <a:cubicBezTo>
                    <a:pt y="1768" x="14589"/>
                    <a:pt y="0" x="10666"/>
                    <a:pt y="555" x="6644"/>
                  </a:cubicBezTo>
                  <a:cubicBezTo>
                    <a:pt y="1109" x="2622"/>
                    <a:pt y="3778" x="1"/>
                    <a:pt y="6539" x="769"/>
                  </a:cubicBezTo>
                </a:path>
              </a:pathLst>
            </a:custGeom>
            <a:noFill/>
            <a:ln w="16350" cap="rnd">
              <a:solidFill>
                <a:srgbClr val="000000"/>
              </a:solidFill>
              <a:prstDash val="solid"/>
              <a:round/>
              <a:headEnd w="med" len="med" type="none"/>
              <a:tailEnd w="med" len="med" type="none"/>
            </a:ln>
          </p:spPr>
          <p:txBody>
            <a:bodyPr bIns="91425" rIns="91425" lIns="91425" tIns="91425" anchor="ctr" anchorCtr="0">
              <a:noAutofit/>
            </a:bodyPr>
            <a:lstStyle/>
            <a:p>
              <a:pPr>
                <a:spcBef>
                  <a:spcPts val="0"/>
                </a:spcBef>
                <a:buNone/>
              </a:pPr>
              <a:r>
                <a:t/>
              </a:r>
              <a:endParaRPr/>
            </a:p>
          </p:txBody>
        </p:sp>
        <p:sp>
          <p:nvSpPr>
            <p:cNvPr id="705" name="Shape 705"/>
            <p:cNvSpPr/>
            <p:nvPr/>
          </p:nvSpPr>
          <p:spPr>
            <a:xfrm>
              <a:off y="1948900" x="2002475"/>
              <a:ext cy="149500" cx="369825"/>
            </a:xfrm>
            <a:custGeom>
              <a:pathLst>
                <a:path w="14793" extrusionOk="0" h="5980">
                  <a:moveTo>
                    <a:pt y="0" x="7857"/>
                  </a:moveTo>
                  <a:cubicBezTo>
                    <a:pt y="0" x="7305"/>
                    <a:pt y="44" x="6745"/>
                    <a:pt y="136" x="6185"/>
                  </a:cubicBezTo>
                  <a:cubicBezTo>
                    <a:pt y="760" x="2369"/>
                    <a:pt y="3367" x="1"/>
                    <a:pt y="5979" x="876"/>
                  </a:cubicBezTo>
                  <a:lnTo>
                    <a:pt y="4889" x="7851"/>
                  </a:lnTo>
                  <a:lnTo>
                    <a:pt y="3703" x="14793"/>
                  </a:lnTo>
                  <a:cubicBezTo>
                    <a:pt y="1485" x="13981"/>
                    <a:pt y="0" x="11066"/>
                    <a:pt y="0" x="7857"/>
                  </a:cubicBezTo>
                  <a:close/>
                </a:path>
              </a:pathLst>
            </a:custGeom>
            <a:solidFill>
              <a:srgbClr val="5F3F1F"/>
            </a:solidFill>
            <a:ln>
              <a:noFill/>
            </a:ln>
          </p:spPr>
          <p:txBody>
            <a:bodyPr bIns="91425" rIns="91425" lIns="91425" tIns="91425" anchor="ctr" anchorCtr="0">
              <a:noAutofit/>
            </a:bodyPr>
            <a:lstStyle/>
            <a:p>
              <a:pPr>
                <a:spcBef>
                  <a:spcPts val="0"/>
                </a:spcBef>
                <a:buNone/>
              </a:pPr>
              <a:r>
                <a:t/>
              </a:r>
              <a:endParaRPr/>
            </a:p>
          </p:txBody>
        </p:sp>
        <p:sp>
          <p:nvSpPr>
            <p:cNvPr id="706" name="Shape 706"/>
            <p:cNvSpPr/>
            <p:nvPr/>
          </p:nvSpPr>
          <p:spPr>
            <a:xfrm>
              <a:off y="1954875" x="2011675"/>
              <a:ext cy="889575" cx="711475"/>
            </a:xfrm>
            <a:custGeom>
              <a:pathLst>
                <a:path w="28459" extrusionOk="0" h="35583">
                  <a:moveTo>
                    <a:pt y="1" x="3599"/>
                  </a:moveTo>
                  <a:lnTo>
                    <a:pt y="478" x="2536"/>
                  </a:lnTo>
                  <a:lnTo>
                    <a:pt y="954" x="1718"/>
                  </a:lnTo>
                  <a:lnTo>
                    <a:pt y="1550" x="982"/>
                  </a:lnTo>
                  <a:lnTo>
                    <a:pt y="2146" x="655"/>
                  </a:lnTo>
                  <a:lnTo>
                    <a:pt y="2802" x="328"/>
                  </a:lnTo>
                  <a:lnTo>
                    <a:pt y="3458" x="82"/>
                  </a:lnTo>
                  <a:lnTo>
                    <a:pt y="4232" x="1"/>
                  </a:lnTo>
                  <a:lnTo>
                    <a:pt y="5126" x="1"/>
                  </a:lnTo>
                  <a:lnTo>
                    <a:pt y="35582" x="22080"/>
                  </a:lnTo>
                  <a:lnTo>
                    <a:pt y="32364" x="28459"/>
                  </a:lnTo>
                  <a:lnTo>
                    <a:pt y="1" x="3599"/>
                  </a:lnTo>
                  <a:close/>
                </a:path>
              </a:pathLst>
            </a:custGeom>
            <a:solidFill>
              <a:srgbClr val="3F1F00"/>
            </a:solidFill>
            <a:ln>
              <a:noFill/>
            </a:ln>
          </p:spPr>
          <p:txBody>
            <a:bodyPr bIns="91425" rIns="91425" lIns="91425" tIns="91425" anchor="ctr" anchorCtr="0">
              <a:noAutofit/>
            </a:bodyPr>
            <a:lstStyle/>
            <a:p>
              <a:pPr>
                <a:spcBef>
                  <a:spcPts val="0"/>
                </a:spcBef>
                <a:buNone/>
              </a:pPr>
              <a:r>
                <a:t/>
              </a:r>
              <a:endParaRPr/>
            </a:p>
          </p:txBody>
        </p:sp>
        <p:sp>
          <p:nvSpPr>
            <p:cNvPr id="707" name="Shape 707"/>
            <p:cNvSpPr/>
            <p:nvPr/>
          </p:nvSpPr>
          <p:spPr>
            <a:xfrm>
              <a:off y="2686475" x="2563675"/>
              <a:ext cy="284625" cx="404800"/>
            </a:xfrm>
            <a:custGeom>
              <a:pathLst>
                <a:path w="16192" extrusionOk="0" h="11385">
                  <a:moveTo>
                    <a:pt y="1" x="8096"/>
                  </a:moveTo>
                  <a:cubicBezTo>
                    <a:pt y="1" x="3625"/>
                    <a:pt y="2549" x="0"/>
                    <a:pt y="5692" x="0"/>
                  </a:cubicBezTo>
                  <a:cubicBezTo>
                    <a:pt y="8836" x="0"/>
                    <a:pt y="11384" x="3625"/>
                    <a:pt y="11384" x="8096"/>
                  </a:cubicBezTo>
                  <a:cubicBezTo>
                    <a:pt y="11384" x="12567"/>
                    <a:pt y="8836" x="16192"/>
                    <a:pt y="5692" x="16192"/>
                  </a:cubicBezTo>
                  <a:cubicBezTo>
                    <a:pt y="2549" x="16192"/>
                    <a:pt y="1" x="12567"/>
                    <a:pt y="1" x="8096"/>
                  </a:cubicBezTo>
                  <a:close/>
                </a:path>
              </a:pathLst>
            </a:custGeom>
            <a:solidFill>
              <a:srgbClr val="7F5F3F"/>
            </a:solidFill>
            <a:ln w="16350" cap="rnd">
              <a:solidFill>
                <a:srgbClr val="000000"/>
              </a:solidFill>
              <a:prstDash val="solid"/>
              <a:round/>
              <a:headEnd w="med" len="med" type="none"/>
              <a:tailEnd w="med" len="med" type="none"/>
            </a:ln>
          </p:spPr>
          <p:txBody>
            <a:bodyPr bIns="91425" rIns="91425" lIns="91425" tIns="91425" anchor="ctr" anchorCtr="0">
              <a:noAutofit/>
            </a:bodyPr>
            <a:lstStyle/>
            <a:p>
              <a:pPr>
                <a:spcBef>
                  <a:spcPts val="0"/>
                </a:spcBef>
                <a:buNone/>
              </a:pPr>
              <a:r>
                <a:t/>
              </a:r>
              <a:endParaRPr/>
            </a:p>
          </p:txBody>
        </p:sp>
      </p:grpSp>
      <p:sp>
        <p:nvSpPr>
          <p:cNvPr id="708" name="Shape 708"/>
          <p:cNvSpPr txBox="1"/>
          <p:nvPr>
            <p:ph idx="1" type="body"/>
          </p:nvPr>
        </p:nvSpPr>
        <p:spPr>
          <a:xfrm>
            <a:off y="342900" x="3505200"/>
            <a:ext cy="4800599" cx="5638800"/>
          </a:xfrm>
          <a:prstGeom prst="rect">
            <a:avLst/>
          </a:prstGeom>
          <a:noFill/>
          <a:ln>
            <a:noFill/>
          </a:ln>
        </p:spPr>
        <p:txBody>
          <a:bodyPr bIns="45700" rIns="91425" lIns="91425" tIns="45700" anchor="t" anchorCtr="0">
            <a:noAutofit/>
          </a:bodyPr>
          <a:lstStyle/>
          <a:p>
            <a:pPr algn="ctr" rtl="0" lvl="0" marR="0" indent="-342900" marL="342900">
              <a:spcBef>
                <a:spcPts val="0"/>
              </a:spcBef>
              <a:spcAft>
                <a:spcPts val="0"/>
              </a:spcAft>
              <a:buClr>
                <a:schemeClr val="lt2"/>
              </a:buClr>
              <a:buSzPct val="25000"/>
              <a:buFont typeface="Times New Roman"/>
              <a:buNone/>
            </a:pPr>
            <a:r>
              <a:rPr strike="noStrike" u="none" b="1" cap="none" baseline="0" sz="3200" lang="en" i="0">
                <a:solidFill>
                  <a:schemeClr val="lt2"/>
                </a:solidFill>
                <a:latin typeface="Times New Roman"/>
                <a:ea typeface="Times New Roman"/>
                <a:cs typeface="Times New Roman"/>
                <a:sym typeface="Times New Roman"/>
              </a:rPr>
              <a:t>	</a:t>
            </a:r>
            <a:r>
              <a:rPr strike="noStrike" u="none" b="1" cap="none" baseline="0" sz="3600" lang="en" i="0">
                <a:solidFill>
                  <a:schemeClr val="lt1"/>
                </a:solidFill>
                <a:latin typeface="Times New Roman"/>
                <a:ea typeface="Times New Roman"/>
                <a:cs typeface="Times New Roman"/>
                <a:sym typeface="Times New Roman"/>
              </a:rPr>
              <a:t>THE WORK YOU DO, AND THE DECISIONS YOU MAKE EVERYDAY, IMPACTS THOUSANDS OF LIVES</a:t>
            </a:r>
          </a:p>
          <a:p>
            <a:pPr algn="ctr" rtl="0" lvl="0" marR="0" indent="-342900" marL="342900">
              <a:spcBef>
                <a:spcPts val="640"/>
              </a:spcBef>
              <a:spcAft>
                <a:spcPts val="0"/>
              </a:spcAft>
              <a:buClr>
                <a:schemeClr val="lt1"/>
              </a:buClr>
              <a:buFont typeface="Times New Roman"/>
              <a:buNone/>
            </a:pPr>
            <a:r>
              <a:t/>
            </a:r>
            <a:endParaRPr strike="noStrike" u="none" b="1" cap="none" baseline="0" sz="3600" i="0">
              <a:solidFill>
                <a:schemeClr val="lt2"/>
              </a:solidFill>
              <a:latin typeface="Times New Roman"/>
              <a:ea typeface="Times New Roman"/>
              <a:cs typeface="Times New Roman"/>
              <a:sym typeface="Times New Roman"/>
            </a:endParaRPr>
          </a:p>
          <a:p>
            <a:pPr algn="l" rtl="0" lvl="0" marR="0" indent="-342900" marL="342900">
              <a:spcBef>
                <a:spcPts val="720"/>
              </a:spcBef>
              <a:spcAft>
                <a:spcPts val="0"/>
              </a:spcAft>
              <a:buClr>
                <a:schemeClr val="lt1"/>
              </a:buClr>
              <a:buSzPct val="25000"/>
              <a:buFont typeface="Times New Roman"/>
              <a:buNone/>
            </a:pPr>
            <a:r>
              <a:rPr strike="noStrike" u="none" b="1" cap="none" baseline="0" sz="3600" lang="en" i="0">
                <a:solidFill>
                  <a:schemeClr val="lt1"/>
                </a:solidFill>
                <a:latin typeface="Times New Roman"/>
                <a:ea typeface="Times New Roman"/>
                <a:cs typeface="Times New Roman"/>
                <a:sym typeface="Times New Roman"/>
              </a:rPr>
              <a:t>		MAKE EVERYDAY 		A SAFE ONE</a:t>
            </a:r>
          </a:p>
        </p:txBody>
      </p:sp>
    </p:spTree>
  </p:cSld>
  <p:clrMapOvr>
    <a:masterClrMapping/>
  </p:clrMapOvr>
  <p:transition spd="slow">
    <p:cut/>
  </p:transition>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713" name="Shape 713"/>
        <p:cNvGrpSpPr/>
        <p:nvPr/>
      </p:nvGrpSpPr>
      <p:grpSpPr>
        <a:xfrm>
          <a:off y="0" x="0"/>
          <a:ext cy="0" cx="0"/>
          <a:chOff y="0" x="0"/>
          <a:chExt cy="0" cx="0"/>
        </a:xfrm>
      </p:grpSpPr>
      <p:sp>
        <p:nvSpPr>
          <p:cNvPr id="714" name="Shape 714"/>
          <p:cNvSpPr/>
          <p:nvPr/>
        </p:nvSpPr>
        <p:spPr>
          <a:xfrm>
            <a:off y="4686300" x="685800"/>
            <a:ext cy="342899" cx="1904999"/>
          </a:xfrm>
          <a:prstGeom prst="rect">
            <a:avLst/>
          </a:prstGeom>
          <a:noFill/>
          <a:ln>
            <a:noFill/>
          </a:ln>
        </p:spPr>
        <p:txBody>
          <a:bodyPr bIns="45700" rIns="91425" lIns="91425" tIns="45700" anchor="ctr" anchorCtr="0">
            <a:noAutofit/>
          </a:bodyPr>
          <a:lstStyle/>
          <a:p>
            <a:pPr>
              <a:spcBef>
                <a:spcPts val="0"/>
              </a:spcBef>
              <a:buNone/>
            </a:pPr>
            <a:r>
              <a:t/>
            </a:r>
            <a:endParaRPr/>
          </a:p>
        </p:txBody>
      </p:sp>
      <p:sp>
        <p:nvSpPr>
          <p:cNvPr id="715" name="Shape 715"/>
          <p:cNvSpPr/>
          <p:nvPr/>
        </p:nvSpPr>
        <p:spPr>
          <a:xfrm>
            <a:off y="4686300" x="3124200"/>
            <a:ext cy="342899" cx="2895600"/>
          </a:xfrm>
          <a:prstGeom prst="rect">
            <a:avLst/>
          </a:prstGeom>
          <a:noFill/>
          <a:ln>
            <a:noFill/>
          </a:ln>
        </p:spPr>
        <p:txBody>
          <a:bodyPr bIns="45700" rIns="91425" lIns="91425" tIns="45700" anchor="ctr" anchorCtr="0">
            <a:noAutofit/>
          </a:bodyPr>
          <a:lstStyle/>
          <a:p>
            <a:pPr>
              <a:spcBef>
                <a:spcPts val="0"/>
              </a:spcBef>
              <a:buNone/>
            </a:pPr>
            <a:r>
              <a:t/>
            </a:r>
            <a:endParaRPr/>
          </a:p>
        </p:txBody>
      </p:sp>
      <p:sp>
        <p:nvSpPr>
          <p:cNvPr id="716" name="Shape 716"/>
          <p:cNvSpPr/>
          <p:nvPr/>
        </p:nvSpPr>
        <p:spPr>
          <a:xfrm>
            <a:off y="4800600" x="685800"/>
            <a:ext cy="342899" cx="1904999"/>
          </a:xfrm>
          <a:prstGeom prst="rect">
            <a:avLst/>
          </a:prstGeom>
          <a:noFill/>
          <a:ln>
            <a:noFill/>
          </a:ln>
        </p:spPr>
        <p:txBody>
          <a:bodyPr bIns="45700" rIns="91425" lIns="91425" tIns="45700" anchor="ctr" anchorCtr="0">
            <a:noAutofit/>
          </a:bodyPr>
          <a:lstStyle/>
          <a:p>
            <a:pPr>
              <a:spcBef>
                <a:spcPts val="0"/>
              </a:spcBef>
              <a:buNone/>
            </a:pPr>
            <a:r>
              <a:t/>
            </a:r>
            <a:endParaRPr/>
          </a:p>
        </p:txBody>
      </p:sp>
      <p:sp>
        <p:nvSpPr>
          <p:cNvPr id="717" name="Shape 717"/>
          <p:cNvSpPr/>
          <p:nvPr/>
        </p:nvSpPr>
        <p:spPr>
          <a:xfrm>
            <a:off y="4800600" x="3124200"/>
            <a:ext cy="342899" cx="2895600"/>
          </a:xfrm>
          <a:prstGeom prst="rect">
            <a:avLst/>
          </a:prstGeom>
          <a:noFill/>
          <a:ln>
            <a:noFill/>
          </a:ln>
        </p:spPr>
        <p:txBody>
          <a:bodyPr bIns="45700" rIns="91425" lIns="91425" tIns="45700" anchor="ctr" anchorCtr="0">
            <a:noAutofit/>
          </a:bodyPr>
          <a:lstStyle/>
          <a:p>
            <a:pPr>
              <a:spcBef>
                <a:spcPts val="0"/>
              </a:spcBef>
              <a:buNone/>
            </a:pPr>
            <a:r>
              <a:t/>
            </a:r>
            <a:endParaRPr/>
          </a:p>
        </p:txBody>
      </p:sp>
      <p:sp>
        <p:nvSpPr>
          <p:cNvPr id="718" name="Shape 718"/>
          <p:cNvSpPr/>
          <p:nvPr/>
        </p:nvSpPr>
        <p:spPr>
          <a:xfrm>
            <a:off y="4686300" x="6553200"/>
            <a:ext cy="342899" cx="1904999"/>
          </a:xfrm>
          <a:prstGeom prst="rect">
            <a:avLst/>
          </a:prstGeom>
          <a:noFill/>
          <a:ln>
            <a:noFill/>
          </a:ln>
        </p:spPr>
        <p:txBody>
          <a:bodyPr bIns="44450" rIns="90475" lIns="90475" tIns="44450" anchor="ctr" anchorCtr="0">
            <a:noAutofit/>
          </a:bodyPr>
          <a:lstStyle/>
          <a:p>
            <a:pPr>
              <a:spcBef>
                <a:spcPts val="0"/>
              </a:spcBef>
              <a:buNone/>
            </a:pPr>
            <a:r>
              <a:t/>
            </a:r>
            <a:endParaRPr/>
          </a:p>
        </p:txBody>
      </p:sp>
      <p:sp>
        <p:nvSpPr>
          <p:cNvPr id="719" name="Shape 719"/>
          <p:cNvSpPr/>
          <p:nvPr/>
        </p:nvSpPr>
        <p:spPr>
          <a:xfrm>
            <a:off y="4800600" x="685800"/>
            <a:ext cy="342899" cx="1904999"/>
          </a:xfrm>
          <a:prstGeom prst="rect">
            <a:avLst/>
          </a:prstGeom>
          <a:noFill/>
          <a:ln>
            <a:noFill/>
          </a:ln>
        </p:spPr>
        <p:txBody>
          <a:bodyPr bIns="45700" rIns="91425" lIns="91425" tIns="45700" anchor="ctr" anchorCtr="0">
            <a:noAutofit/>
          </a:bodyPr>
          <a:lstStyle/>
          <a:p>
            <a:pPr>
              <a:spcBef>
                <a:spcPts val="0"/>
              </a:spcBef>
              <a:buNone/>
            </a:pPr>
            <a:r>
              <a:t/>
            </a:r>
            <a:endParaRPr/>
          </a:p>
        </p:txBody>
      </p:sp>
      <p:sp>
        <p:nvSpPr>
          <p:cNvPr id="720" name="Shape 720"/>
          <p:cNvSpPr/>
          <p:nvPr/>
        </p:nvSpPr>
        <p:spPr>
          <a:xfrm>
            <a:off y="4800600" x="3124200"/>
            <a:ext cy="342899" cx="2895600"/>
          </a:xfrm>
          <a:prstGeom prst="rect">
            <a:avLst/>
          </a:prstGeom>
          <a:noFill/>
          <a:ln>
            <a:noFill/>
          </a:ln>
        </p:spPr>
        <p:txBody>
          <a:bodyPr bIns="45700" rIns="91425" lIns="91425" tIns="45700" anchor="ctr" anchorCtr="0">
            <a:noAutofit/>
          </a:bodyPr>
          <a:lstStyle/>
          <a:p>
            <a:pPr>
              <a:spcBef>
                <a:spcPts val="0"/>
              </a:spcBef>
              <a:buNone/>
            </a:pPr>
            <a:r>
              <a:t/>
            </a:r>
            <a:endParaRPr/>
          </a:p>
        </p:txBody>
      </p:sp>
      <p:sp>
        <p:nvSpPr>
          <p:cNvPr id="721" name="Shape 721"/>
          <p:cNvSpPr txBox="1"/>
          <p:nvPr>
            <p:ph idx="1" type="body"/>
          </p:nvPr>
        </p:nvSpPr>
        <p:spPr>
          <a:xfrm>
            <a:off y="1828800" x="154000"/>
            <a:ext cy="2857499" cx="8761500"/>
          </a:xfrm>
          <a:prstGeom prst="rect">
            <a:avLst/>
          </a:prstGeom>
          <a:noFill/>
          <a:ln>
            <a:noFill/>
          </a:ln>
        </p:spPr>
        <p:txBody>
          <a:bodyPr bIns="44450" rIns="90475" lIns="90475" tIns="44450" anchor="t" anchorCtr="0">
            <a:noAutofit/>
          </a:bodyPr>
          <a:lstStyle/>
          <a:p>
            <a:pPr algn="ctr" rtl="0" lvl="0" marR="0" indent="-139700" marL="342900">
              <a:spcBef>
                <a:spcPts val="640"/>
              </a:spcBef>
              <a:spcAft>
                <a:spcPts val="0"/>
              </a:spcAft>
              <a:buClr>
                <a:schemeClr val="lt1"/>
              </a:buClr>
              <a:buFont typeface="Times New Roman"/>
              <a:buNone/>
            </a:pPr>
            <a:r>
              <a:t/>
            </a:r>
            <a:endParaRPr strike="noStrike" u="none" b="1" cap="none" baseline="0" sz="2400" i="0">
              <a:solidFill>
                <a:schemeClr val="lt1"/>
              </a:solidFill>
              <a:latin typeface="Times New Roman"/>
              <a:ea typeface="Times New Roman"/>
              <a:cs typeface="Times New Roman"/>
              <a:sym typeface="Times New Roman"/>
            </a:endParaRPr>
          </a:p>
          <a:p>
            <a:pPr algn="ctr" rtl="0" lvl="0" marR="0" indent="-342900" marL="342900">
              <a:spcBef>
                <a:spcPts val="560"/>
              </a:spcBef>
              <a:spcAft>
                <a:spcPts val="0"/>
              </a:spcAft>
              <a:buClr>
                <a:schemeClr val="lt1"/>
              </a:buClr>
              <a:buSzPct val="100000"/>
              <a:buFont typeface="Times New Roman"/>
              <a:buChar char="•"/>
            </a:pPr>
            <a:r>
              <a:rPr b="1" sz="2800" lang="en"/>
              <a:t>Email 9-</a:t>
            </a:r>
            <a:r>
              <a:rPr strike="noStrike" u="none" b="1" cap="none" baseline="0" sz="2800" lang="en" i="0">
                <a:solidFill>
                  <a:schemeClr val="lt1"/>
                </a:solidFill>
                <a:latin typeface="Times New Roman"/>
                <a:ea typeface="Times New Roman"/>
                <a:cs typeface="Times New Roman"/>
                <a:sym typeface="Times New Roman"/>
              </a:rPr>
              <a:t>AWA-AVR20-SUPS@FAA.GOV</a:t>
            </a:r>
          </a:p>
          <a:p>
            <a:pPr algn="ctr" rtl="0" lvl="0" marR="0" indent="-342900" marL="342900">
              <a:spcBef>
                <a:spcPts val="560"/>
              </a:spcBef>
              <a:spcAft>
                <a:spcPts val="0"/>
              </a:spcAft>
              <a:buClr>
                <a:schemeClr val="lt1"/>
              </a:buClr>
              <a:buSzPct val="100000"/>
              <a:buFont typeface="Times New Roman"/>
              <a:buChar char="•"/>
            </a:pPr>
            <a:r>
              <a:rPr b="1" sz="2800" lang="en"/>
              <a:t>AVS Safety Hotline 1-800-555-1111</a:t>
            </a:r>
          </a:p>
        </p:txBody>
      </p:sp>
      <p:sp>
        <p:nvSpPr>
          <p:cNvPr id="722" name="Shape 722"/>
          <p:cNvSpPr txBox="1"/>
          <p:nvPr>
            <p:ph type="title"/>
          </p:nvPr>
        </p:nvSpPr>
        <p:spPr>
          <a:xfrm>
            <a:off y="457200" x="685800"/>
            <a:ext cy="857250" cx="7772400"/>
          </a:xfrm>
          <a:prstGeom prst="rect">
            <a:avLst/>
          </a:prstGeom>
          <a:noFill/>
          <a:ln>
            <a:noFill/>
          </a:ln>
        </p:spPr>
        <p:txBody>
          <a:bodyPr bIns="45700" rIns="91425" lIns="91425" tIns="45700" anchor="ctr" anchorCtr="0">
            <a:noAutofit/>
          </a:bodyPr>
          <a:lstStyle/>
          <a:p>
            <a:pPr>
              <a:spcBef>
                <a:spcPts val="0"/>
              </a:spcBef>
              <a:buNone/>
            </a:pPr>
            <a:r>
              <a:rPr lang="en"/>
              <a:t>TASK FORCE HOTLINES</a:t>
            </a:r>
          </a:p>
        </p:txBody>
      </p:sp>
    </p:spTree>
  </p:cSld>
  <p:clrMapOvr>
    <a:masterClrMapping/>
  </p:clrMapOvr>
  <p:transition spd="slow">
    <p:fade/>
  </p:transition>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738" name="Shape 738"/>
        <p:cNvGrpSpPr/>
        <p:nvPr/>
      </p:nvGrpSpPr>
      <p:grpSpPr>
        <a:xfrm>
          <a:off y="0" x="0"/>
          <a:ext cy="0" cx="0"/>
          <a:chOff y="0" x="0"/>
          <a:chExt cy="0" cx="0"/>
        </a:xfrm>
      </p:grpSpPr>
      <p:sp>
        <p:nvSpPr>
          <p:cNvPr id="739" name="Shape 739"/>
          <p:cNvSpPr/>
          <p:nvPr/>
        </p:nvSpPr>
        <p:spPr>
          <a:xfrm>
            <a:off y="4686300" x="685800"/>
            <a:ext cy="342899" cx="1904999"/>
          </a:xfrm>
          <a:prstGeom prst="rect">
            <a:avLst/>
          </a:prstGeom>
          <a:noFill/>
          <a:ln>
            <a:noFill/>
          </a:ln>
        </p:spPr>
        <p:txBody>
          <a:bodyPr bIns="45700" rIns="91425" lIns="91425" tIns="45700" anchor="ctr" anchorCtr="0">
            <a:noAutofit/>
          </a:bodyPr>
          <a:lstStyle/>
          <a:p>
            <a:pPr>
              <a:spcBef>
                <a:spcPts val="0"/>
              </a:spcBef>
              <a:buNone/>
            </a:pPr>
            <a:r>
              <a:t/>
            </a:r>
            <a:endParaRPr/>
          </a:p>
        </p:txBody>
      </p:sp>
      <p:sp>
        <p:nvSpPr>
          <p:cNvPr id="740" name="Shape 740"/>
          <p:cNvSpPr/>
          <p:nvPr/>
        </p:nvSpPr>
        <p:spPr>
          <a:xfrm>
            <a:off y="4686300" x="3124200"/>
            <a:ext cy="342899" cx="2895600"/>
          </a:xfrm>
          <a:prstGeom prst="rect">
            <a:avLst/>
          </a:prstGeom>
          <a:noFill/>
          <a:ln>
            <a:noFill/>
          </a:ln>
        </p:spPr>
        <p:txBody>
          <a:bodyPr bIns="45700" rIns="91425" lIns="91425" tIns="45700" anchor="ctr" anchorCtr="0">
            <a:noAutofit/>
          </a:bodyPr>
          <a:lstStyle/>
          <a:p>
            <a:pPr>
              <a:spcBef>
                <a:spcPts val="0"/>
              </a:spcBef>
              <a:buNone/>
            </a:pPr>
            <a:r>
              <a:t/>
            </a:r>
            <a:endParaRPr/>
          </a:p>
        </p:txBody>
      </p:sp>
      <p:sp>
        <p:nvSpPr>
          <p:cNvPr id="741" name="Shape 741"/>
          <p:cNvSpPr/>
          <p:nvPr/>
        </p:nvSpPr>
        <p:spPr>
          <a:xfrm>
            <a:off y="4800600" x="685800"/>
            <a:ext cy="342899" cx="1904999"/>
          </a:xfrm>
          <a:prstGeom prst="rect">
            <a:avLst/>
          </a:prstGeom>
          <a:noFill/>
          <a:ln>
            <a:noFill/>
          </a:ln>
        </p:spPr>
        <p:txBody>
          <a:bodyPr bIns="45700" rIns="91425" lIns="91425" tIns="45700" anchor="ctr" anchorCtr="0">
            <a:noAutofit/>
          </a:bodyPr>
          <a:lstStyle/>
          <a:p>
            <a:pPr>
              <a:spcBef>
                <a:spcPts val="0"/>
              </a:spcBef>
              <a:buNone/>
            </a:pPr>
            <a:r>
              <a:t/>
            </a:r>
            <a:endParaRPr/>
          </a:p>
        </p:txBody>
      </p:sp>
      <p:sp>
        <p:nvSpPr>
          <p:cNvPr id="742" name="Shape 742"/>
          <p:cNvSpPr/>
          <p:nvPr/>
        </p:nvSpPr>
        <p:spPr>
          <a:xfrm>
            <a:off y="4800600" x="3124200"/>
            <a:ext cy="342899" cx="2895600"/>
          </a:xfrm>
          <a:prstGeom prst="rect">
            <a:avLst/>
          </a:prstGeom>
          <a:noFill/>
          <a:ln>
            <a:noFill/>
          </a:ln>
        </p:spPr>
        <p:txBody>
          <a:bodyPr bIns="45700" rIns="91425" lIns="91425" tIns="45700" anchor="ctr" anchorCtr="0">
            <a:noAutofit/>
          </a:bodyPr>
          <a:lstStyle/>
          <a:p>
            <a:pPr>
              <a:spcBef>
                <a:spcPts val="0"/>
              </a:spcBef>
              <a:buNone/>
            </a:pPr>
            <a:r>
              <a:t/>
            </a:r>
            <a:endParaRPr/>
          </a:p>
        </p:txBody>
      </p:sp>
      <p:sp>
        <p:nvSpPr>
          <p:cNvPr id="743" name="Shape 743"/>
          <p:cNvSpPr/>
          <p:nvPr/>
        </p:nvSpPr>
        <p:spPr>
          <a:xfrm>
            <a:off y="4686300" x="6553200"/>
            <a:ext cy="342899" cx="1904999"/>
          </a:xfrm>
          <a:prstGeom prst="rect">
            <a:avLst/>
          </a:prstGeom>
          <a:noFill/>
          <a:ln>
            <a:noFill/>
          </a:ln>
        </p:spPr>
        <p:txBody>
          <a:bodyPr bIns="44450" rIns="90475" lIns="90475" tIns="44450" anchor="ctr" anchorCtr="0">
            <a:noAutofit/>
          </a:bodyPr>
          <a:lstStyle/>
          <a:p>
            <a:pPr>
              <a:spcBef>
                <a:spcPts val="0"/>
              </a:spcBef>
              <a:buNone/>
            </a:pPr>
            <a:r>
              <a:t/>
            </a:r>
            <a:endParaRPr/>
          </a:p>
        </p:txBody>
      </p:sp>
      <p:sp>
        <p:nvSpPr>
          <p:cNvPr id="744" name="Shape 744"/>
          <p:cNvSpPr/>
          <p:nvPr/>
        </p:nvSpPr>
        <p:spPr>
          <a:xfrm>
            <a:off y="4800600" x="685800"/>
            <a:ext cy="342899" cx="1904999"/>
          </a:xfrm>
          <a:prstGeom prst="rect">
            <a:avLst/>
          </a:prstGeom>
          <a:noFill/>
          <a:ln>
            <a:noFill/>
          </a:ln>
        </p:spPr>
        <p:txBody>
          <a:bodyPr bIns="45700" rIns="91425" lIns="91425" tIns="45700" anchor="ctr" anchorCtr="0">
            <a:noAutofit/>
          </a:bodyPr>
          <a:lstStyle/>
          <a:p>
            <a:pPr>
              <a:spcBef>
                <a:spcPts val="0"/>
              </a:spcBef>
              <a:buNone/>
            </a:pPr>
            <a:r>
              <a:t/>
            </a:r>
            <a:endParaRPr/>
          </a:p>
        </p:txBody>
      </p:sp>
      <p:sp>
        <p:nvSpPr>
          <p:cNvPr id="745" name="Shape 745"/>
          <p:cNvSpPr/>
          <p:nvPr/>
        </p:nvSpPr>
        <p:spPr>
          <a:xfrm>
            <a:off y="4800600" x="3124200"/>
            <a:ext cy="342899" cx="2895600"/>
          </a:xfrm>
          <a:prstGeom prst="rect">
            <a:avLst/>
          </a:prstGeom>
          <a:noFill/>
          <a:ln>
            <a:noFill/>
          </a:ln>
        </p:spPr>
        <p:txBody>
          <a:bodyPr bIns="45700" rIns="91425" lIns="91425" tIns="45700" anchor="ctr" anchorCtr="0">
            <a:noAutofit/>
          </a:bodyPr>
          <a:lstStyle/>
          <a:p>
            <a:pPr>
              <a:spcBef>
                <a:spcPts val="0"/>
              </a:spcBef>
              <a:buNone/>
            </a:pPr>
            <a:r>
              <a:t/>
            </a:r>
            <a:endParaRPr/>
          </a:p>
        </p:txBody>
      </p:sp>
      <p:sp>
        <p:nvSpPr>
          <p:cNvPr id="746" name="Shape 746"/>
          <p:cNvSpPr txBox="1"/>
          <p:nvPr/>
        </p:nvSpPr>
        <p:spPr>
          <a:xfrm>
            <a:off y="494050" x="2436400"/>
            <a:ext cy="3916800" cx="4314599"/>
          </a:xfrm>
          <a:prstGeom prst="rect">
            <a:avLst/>
          </a:prstGeom>
          <a:noFill/>
          <a:ln>
            <a:noFill/>
          </a:ln>
        </p:spPr>
        <p:txBody>
          <a:bodyPr bIns="91425" rIns="91425" lIns="91425" tIns="91425" anchor="t" anchorCtr="0">
            <a:noAutofit/>
          </a:bodyPr>
          <a:lstStyle/>
          <a:p>
            <a:pPr algn="ctr" rtl="0" lvl="0">
              <a:spcBef>
                <a:spcPts val="0"/>
              </a:spcBef>
              <a:buClr>
                <a:srgbClr val="000000"/>
              </a:buClr>
              <a:buSzPct val="45833"/>
              <a:buFont typeface="Arial"/>
              <a:buNone/>
            </a:pPr>
            <a:r>
              <a:rPr sz="2400" lang="en">
                <a:solidFill>
                  <a:schemeClr val="lt2"/>
                </a:solidFill>
              </a:rPr>
              <a:t>THE END</a:t>
            </a:r>
          </a:p>
          <a:p>
            <a:pPr algn="ctr" rtl="0" lvl="0">
              <a:spcBef>
                <a:spcPts val="0"/>
              </a:spcBef>
              <a:buClr>
                <a:srgbClr val="000000"/>
              </a:buClr>
              <a:buFont typeface="Arial"/>
              <a:buNone/>
            </a:pPr>
            <a:r>
              <a:t/>
            </a:r>
            <a:endParaRPr sz="2400">
              <a:solidFill>
                <a:schemeClr val="lt2"/>
              </a:solidFill>
            </a:endParaRPr>
          </a:p>
          <a:p>
            <a:pPr algn="ctr" rtl="0" lvl="0">
              <a:spcBef>
                <a:spcPts val="0"/>
              </a:spcBef>
              <a:buClr>
                <a:srgbClr val="000000"/>
              </a:buClr>
              <a:buSzPct val="45833"/>
              <a:buFont typeface="Arial"/>
              <a:buNone/>
            </a:pPr>
            <a:r>
              <a:rPr sz="2400" lang="en">
                <a:solidFill>
                  <a:schemeClr val="lt2"/>
                </a:solidFill>
              </a:rPr>
              <a:t>Thank you for your attention.</a:t>
            </a:r>
          </a:p>
          <a:p>
            <a:pPr algn="ctr" rtl="0" lvl="0">
              <a:spcBef>
                <a:spcPts val="0"/>
              </a:spcBef>
              <a:buClr>
                <a:srgbClr val="000000"/>
              </a:buClr>
              <a:buFont typeface="Arial"/>
              <a:buNone/>
            </a:pPr>
            <a:r>
              <a:t/>
            </a:r>
            <a:endParaRPr sz="2400">
              <a:solidFill>
                <a:schemeClr val="lt2"/>
              </a:solidFill>
            </a:endParaRPr>
          </a:p>
          <a:p>
            <a:pPr algn="ctr" rtl="0" lvl="0">
              <a:spcBef>
                <a:spcPts val="0"/>
              </a:spcBef>
              <a:buClr>
                <a:srgbClr val="000000"/>
              </a:buClr>
              <a:buSzPct val="45833"/>
              <a:buFont typeface="Arial"/>
              <a:buNone/>
            </a:pPr>
            <a:r>
              <a:rPr sz="2400" lang="en">
                <a:solidFill>
                  <a:schemeClr val="lt2"/>
                </a:solidFill>
              </a:rPr>
              <a:t>Please click</a:t>
            </a:r>
          </a:p>
          <a:p>
            <a:pPr algn="ctr" rtl="0" lvl="0">
              <a:spcBef>
                <a:spcPts val="0"/>
              </a:spcBef>
              <a:buClr>
                <a:srgbClr val="000000"/>
              </a:buClr>
              <a:buFont typeface="Arial"/>
              <a:buNone/>
            </a:pPr>
            <a:r>
              <a:t/>
            </a:r>
            <a:endParaRPr sz="2400">
              <a:solidFill>
                <a:schemeClr val="lt2"/>
              </a:solidFill>
            </a:endParaRPr>
          </a:p>
          <a:p>
            <a:pPr algn="ctr" rtl="0" lvl="0">
              <a:spcBef>
                <a:spcPts val="0"/>
              </a:spcBef>
              <a:buClr>
                <a:srgbClr val="000000"/>
              </a:buClr>
              <a:buSzPct val="45833"/>
              <a:buFont typeface="Arial"/>
              <a:buNone/>
            </a:pPr>
            <a:r>
              <a:rPr u="sng" b="1" sz="2400" lang="en">
                <a:solidFill>
                  <a:schemeClr val="hlink"/>
                </a:solidFill>
                <a:hlinkClick r:id="rId3"/>
              </a:rPr>
              <a:t>HERE</a:t>
            </a:r>
          </a:p>
          <a:p>
            <a:pPr algn="ctr" rtl="0" lvl="0">
              <a:spcBef>
                <a:spcPts val="0"/>
              </a:spcBef>
              <a:buClr>
                <a:srgbClr val="000000"/>
              </a:buClr>
              <a:buFont typeface="Arial"/>
              <a:buNone/>
            </a:pPr>
            <a:r>
              <a:t/>
            </a:r>
            <a:endParaRPr sz="2400">
              <a:solidFill>
                <a:schemeClr val="lt2"/>
              </a:solidFill>
            </a:endParaRPr>
          </a:p>
          <a:p>
            <a:pPr algn="ctr" rtl="0" lvl="0">
              <a:spcBef>
                <a:spcPts val="0"/>
              </a:spcBef>
              <a:buClr>
                <a:srgbClr val="000000"/>
              </a:buClr>
              <a:buSzPct val="45833"/>
              <a:buFont typeface="Arial"/>
              <a:buNone/>
            </a:pPr>
            <a:r>
              <a:rPr sz="2400" lang="en">
                <a:solidFill>
                  <a:schemeClr val="lt2"/>
                </a:solidFill>
              </a:rPr>
              <a:t>to go to exam.</a:t>
            </a:r>
          </a:p>
          <a:p>
            <a:pPr>
              <a:spcBef>
                <a:spcPts val="0"/>
              </a:spcBef>
              <a:buNone/>
            </a:pPr>
            <a:r>
              <a:t/>
            </a:r>
            <a:endParaRPr/>
          </a:p>
        </p:txBody>
      </p:sp>
    </p:spTree>
  </p:cSld>
  <p:clrMapOvr>
    <a:masterClrMapping/>
  </p:clrMapOvr>
  <p:transition spd="slow">
    <p:fade/>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85" name="Shape 185"/>
        <p:cNvGrpSpPr/>
        <p:nvPr/>
      </p:nvGrpSpPr>
      <p:grpSpPr>
        <a:xfrm>
          <a:off y="0" x="0"/>
          <a:ext cy="0" cx="0"/>
          <a:chOff y="0" x="0"/>
          <a:chExt cy="0" cx="0"/>
        </a:xfrm>
      </p:grpSpPr>
      <p:sp>
        <p:nvSpPr>
          <p:cNvPr id="186" name="Shape 186"/>
          <p:cNvSpPr txBox="1"/>
          <p:nvPr>
            <p:ph type="title"/>
          </p:nvPr>
        </p:nvSpPr>
        <p:spPr>
          <a:xfrm>
            <a:off y="457200" x="685800"/>
            <a:ext cy="857400" cx="7772400"/>
          </a:xfrm>
          <a:prstGeom prst="rect">
            <a:avLst/>
          </a:prstGeom>
          <a:noFill/>
          <a:ln>
            <a:noFill/>
          </a:ln>
        </p:spPr>
        <p:txBody>
          <a:bodyPr bIns="45700" rIns="91425" lIns="91425" tIns="45700" anchor="ctr" anchorCtr="0">
            <a:noAutofit/>
          </a:bodyPr>
          <a:lstStyle/>
          <a:p>
            <a:pPr algn="ctr" rtl="0" lvl="0" marR="0" indent="0" marL="0">
              <a:spcBef>
                <a:spcPts val="0"/>
              </a:spcBef>
              <a:spcAft>
                <a:spcPts val="0"/>
              </a:spcAft>
              <a:buSzPct val="25000"/>
              <a:buNone/>
            </a:pPr>
            <a:r>
              <a:rPr strike="noStrike" u="none" b="1" cap="none" baseline="0" sz="4000" lang="en" i="0">
                <a:solidFill>
                  <a:schemeClr val="lt2"/>
                </a:solidFill>
                <a:latin typeface="Times New Roman"/>
                <a:ea typeface="Times New Roman"/>
                <a:cs typeface="Times New Roman"/>
                <a:sym typeface="Times New Roman"/>
              </a:rPr>
              <a:t>THEN WHAT IS A SUSPECTED UNAPPROVED PART?</a:t>
            </a:r>
          </a:p>
        </p:txBody>
      </p:sp>
      <p:grpSp>
        <p:nvGrpSpPr>
          <p:cNvPr id="187" name="Shape 187"/>
          <p:cNvGrpSpPr/>
          <p:nvPr/>
        </p:nvGrpSpPr>
        <p:grpSpPr>
          <a:xfrm>
            <a:off y="1748391" x="2681850"/>
            <a:ext cy="2296312" cx="2959175"/>
            <a:chOff y="-64350" x="14850"/>
            <a:chExt cy="3061750" cx="2959175"/>
          </a:xfrm>
        </p:grpSpPr>
        <p:sp>
          <p:nvSpPr>
            <p:cNvPr id="188" name="Shape 188"/>
            <p:cNvSpPr/>
            <p:nvPr/>
          </p:nvSpPr>
          <p:spPr>
            <a:xfrm>
              <a:off y="473775" x="1699250"/>
              <a:ext cy="93025" cx="45800"/>
            </a:xfrm>
            <a:custGeom>
              <a:pathLst>
                <a:path w="1832" extrusionOk="0" h="3721">
                  <a:moveTo>
                    <a:pt y="243" x="50"/>
                  </a:moveTo>
                  <a:lnTo>
                    <a:pt y="35" x="743"/>
                  </a:lnTo>
                  <a:lnTo>
                    <a:pt y="0" x="1089"/>
                  </a:lnTo>
                  <a:lnTo>
                    <a:pt y="0" x="1337"/>
                  </a:lnTo>
                  <a:lnTo>
                    <a:pt y="35" x="1485"/>
                  </a:lnTo>
                  <a:lnTo>
                    <a:pt y="104" x="1634"/>
                  </a:lnTo>
                  <a:lnTo>
                    <a:pt y="313" x="1782"/>
                  </a:lnTo>
                  <a:lnTo>
                    <a:pt y="522" x="1832"/>
                  </a:lnTo>
                  <a:lnTo>
                    <a:pt y="800" x="1782"/>
                  </a:lnTo>
                  <a:lnTo>
                    <a:pt y="1008" x="1733"/>
                  </a:lnTo>
                  <a:lnTo>
                    <a:pt y="1252" x="1535"/>
                  </a:lnTo>
                  <a:lnTo>
                    <a:pt y="1426" x="1386"/>
                  </a:lnTo>
                  <a:lnTo>
                    <a:pt y="1600" x="1188"/>
                  </a:lnTo>
                  <a:lnTo>
                    <a:pt y="1843" x="1089"/>
                  </a:lnTo>
                  <a:lnTo>
                    <a:pt y="2017" x="1089"/>
                  </a:lnTo>
                  <a:lnTo>
                    <a:pt y="2365" x="1089"/>
                  </a:lnTo>
                  <a:lnTo>
                    <a:pt y="2643" x="1089"/>
                  </a:lnTo>
                  <a:lnTo>
                    <a:pt y="2886" x="1139"/>
                  </a:lnTo>
                  <a:lnTo>
                    <a:pt y="3095" x="1089"/>
                  </a:lnTo>
                  <a:lnTo>
                    <a:pt y="3338" x="941"/>
                  </a:lnTo>
                  <a:lnTo>
                    <a:pt y="3477" x="743"/>
                  </a:lnTo>
                  <a:lnTo>
                    <a:pt y="3616" x="446"/>
                  </a:lnTo>
                  <a:lnTo>
                    <a:pt y="3721" x="0"/>
                  </a:lnTo>
                  <a:close/>
                </a:path>
              </a:pathLst>
            </a:custGeom>
            <a:solidFill>
              <a:srgbClr val="FFC080"/>
            </a:solidFill>
            <a:ln w="9900" cap="rnd">
              <a:solidFill>
                <a:srgbClr val="000000"/>
              </a:solidFill>
              <a:prstDash val="solid"/>
              <a:round/>
              <a:headEnd w="med" len="med" type="none"/>
              <a:tailEnd w="med" len="med" type="none"/>
            </a:ln>
          </p:spPr>
          <p:txBody>
            <a:bodyPr bIns="91425" rIns="91425" lIns="91425" tIns="91425" anchor="ctr" anchorCtr="0">
              <a:noAutofit/>
            </a:bodyPr>
            <a:lstStyle/>
            <a:p>
              <a:pPr>
                <a:spcBef>
                  <a:spcPts val="0"/>
                </a:spcBef>
                <a:buNone/>
              </a:pPr>
              <a:r>
                <a:t/>
              </a:r>
              <a:endParaRPr/>
            </a:p>
          </p:txBody>
        </p:sp>
        <p:sp>
          <p:nvSpPr>
            <p:cNvPr id="189" name="Shape 189"/>
            <p:cNvSpPr/>
            <p:nvPr/>
          </p:nvSpPr>
          <p:spPr>
            <a:xfrm>
              <a:off y="473775" x="1228950"/>
              <a:ext cy="93025" cx="44575"/>
            </a:xfrm>
            <a:custGeom>
              <a:pathLst>
                <a:path w="1783" extrusionOk="0" h="3721">
                  <a:moveTo>
                    <a:pt y="243" x="1783"/>
                  </a:moveTo>
                  <a:lnTo>
                    <a:pt y="35" x="1040"/>
                  </a:lnTo>
                  <a:lnTo>
                    <a:pt y="0" x="743"/>
                  </a:lnTo>
                  <a:lnTo>
                    <a:pt y="0" x="446"/>
                  </a:lnTo>
                  <a:lnTo>
                    <a:pt y="35" x="297"/>
                  </a:lnTo>
                  <a:lnTo>
                    <a:pt y="104" x="149"/>
                  </a:lnTo>
                  <a:lnTo>
                    <a:pt y="313" x="50"/>
                  </a:lnTo>
                  <a:lnTo>
                    <a:pt y="522" x="0"/>
                  </a:lnTo>
                  <a:lnTo>
                    <a:pt y="800" x="0"/>
                  </a:lnTo>
                  <a:lnTo>
                    <a:pt y="1008" x="50"/>
                  </a:lnTo>
                  <a:lnTo>
                    <a:pt y="1252" x="248"/>
                  </a:lnTo>
                  <a:lnTo>
                    <a:pt y="1426" x="446"/>
                  </a:lnTo>
                  <a:lnTo>
                    <a:pt y="1600" x="594"/>
                  </a:lnTo>
                  <a:lnTo>
                    <a:pt y="1843" x="693"/>
                  </a:lnTo>
                  <a:lnTo>
                    <a:pt y="2017" x="743"/>
                  </a:lnTo>
                  <a:lnTo>
                    <a:pt y="2365" x="693"/>
                  </a:lnTo>
                  <a:lnTo>
                    <a:pt y="2643" x="693"/>
                  </a:lnTo>
                  <a:lnTo>
                    <a:pt y="2886" x="644"/>
                  </a:lnTo>
                  <a:lnTo>
                    <a:pt y="3095" x="693"/>
                  </a:lnTo>
                  <a:lnTo>
                    <a:pt y="3338" x="842"/>
                  </a:lnTo>
                  <a:lnTo>
                    <a:pt y="3477" x="1040"/>
                  </a:lnTo>
                  <a:lnTo>
                    <a:pt y="3616" x="1337"/>
                  </a:lnTo>
                  <a:lnTo>
                    <a:pt y="3721" x="1783"/>
                  </a:lnTo>
                  <a:close/>
                </a:path>
              </a:pathLst>
            </a:custGeom>
            <a:solidFill>
              <a:srgbClr val="FFC080"/>
            </a:solidFill>
            <a:ln w="9900" cap="rnd">
              <a:solidFill>
                <a:srgbClr val="000000"/>
              </a:solidFill>
              <a:prstDash val="solid"/>
              <a:round/>
              <a:headEnd w="med" len="med" type="none"/>
              <a:tailEnd w="med" len="med" type="none"/>
            </a:ln>
          </p:spPr>
          <p:txBody>
            <a:bodyPr bIns="91425" rIns="91425" lIns="91425" tIns="91425" anchor="ctr" anchorCtr="0">
              <a:noAutofit/>
            </a:bodyPr>
            <a:lstStyle/>
            <a:p>
              <a:pPr>
                <a:spcBef>
                  <a:spcPts val="0"/>
                </a:spcBef>
                <a:buNone/>
              </a:pPr>
              <a:r>
                <a:t/>
              </a:r>
              <a:endParaRPr/>
            </a:p>
          </p:txBody>
        </p:sp>
        <p:sp>
          <p:nvSpPr>
            <p:cNvPr id="190" name="Shape 190"/>
            <p:cNvSpPr/>
            <p:nvPr/>
          </p:nvSpPr>
          <p:spPr>
            <a:xfrm>
              <a:off y="724125" x="1363850"/>
              <a:ext cy="108700" cx="256200"/>
            </a:xfrm>
            <a:custGeom>
              <a:pathLst>
                <a:path w="10248" extrusionOk="0" h="4348">
                  <a:moveTo>
                    <a:pt y="1" x="0"/>
                  </a:moveTo>
                  <a:lnTo>
                    <a:pt y="4347" x="0"/>
                  </a:lnTo>
                  <a:lnTo>
                    <a:pt y="4347" x="10248"/>
                  </a:lnTo>
                  <a:lnTo>
                    <a:pt y="1" x="10248"/>
                  </a:lnTo>
                  <a:close/>
                </a:path>
              </a:pathLst>
            </a:custGeom>
            <a:solidFill>
              <a:srgbClr val="FFC080"/>
            </a:solidFill>
            <a:ln w="9900" cap="rnd">
              <a:solidFill>
                <a:srgbClr val="000000"/>
              </a:solidFill>
              <a:prstDash val="solid"/>
              <a:round/>
              <a:headEnd w="med" len="med" type="none"/>
              <a:tailEnd w="med" len="med" type="none"/>
            </a:ln>
          </p:spPr>
          <p:txBody>
            <a:bodyPr bIns="91425" rIns="91425" lIns="91425" tIns="91425" anchor="ctr" anchorCtr="0">
              <a:noAutofit/>
            </a:bodyPr>
            <a:lstStyle/>
            <a:p>
              <a:pPr>
                <a:spcBef>
                  <a:spcPts val="0"/>
                </a:spcBef>
                <a:buNone/>
              </a:pPr>
              <a:r>
                <a:t/>
              </a:r>
              <a:endParaRPr/>
            </a:p>
          </p:txBody>
        </p:sp>
        <p:sp>
          <p:nvSpPr>
            <p:cNvPr id="191" name="Shape 191"/>
            <p:cNvSpPr/>
            <p:nvPr/>
          </p:nvSpPr>
          <p:spPr>
            <a:xfrm>
              <a:off y="301650" x="1264850"/>
              <a:ext cy="465100" cx="450500"/>
            </a:xfrm>
            <a:custGeom>
              <a:pathLst>
                <a:path w="18020" extrusionOk="0" h="18604">
                  <a:moveTo>
                    <a:pt y="2991" x="1782"/>
                  </a:moveTo>
                  <a:lnTo>
                    <a:pt y="3790" x="1188"/>
                  </a:lnTo>
                  <a:lnTo>
                    <a:pt y="4625" x="743"/>
                  </a:lnTo>
                  <a:lnTo>
                    <a:pt y="5425" x="446"/>
                  </a:lnTo>
                  <a:lnTo>
                    <a:pt y="6433" x="248"/>
                  </a:lnTo>
                  <a:lnTo>
                    <a:pt y="7546" x="99"/>
                  </a:lnTo>
                  <a:lnTo>
                    <a:pt y="8554" x="50"/>
                  </a:lnTo>
                  <a:lnTo>
                    <a:pt y="9563" x="0"/>
                  </a:lnTo>
                  <a:lnTo>
                    <a:pt y="10814" x="0"/>
                  </a:lnTo>
                  <a:lnTo>
                    <a:pt y="11823" x="99"/>
                  </a:lnTo>
                  <a:lnTo>
                    <a:pt y="12831" x="297"/>
                  </a:lnTo>
                  <a:lnTo>
                    <a:pt y="13561" x="545"/>
                  </a:lnTo>
                  <a:lnTo>
                    <a:pt y="14431" x="990"/>
                  </a:lnTo>
                  <a:lnTo>
                    <a:pt y="15126" x="1584"/>
                  </a:lnTo>
                  <a:lnTo>
                    <a:pt y="15717" x="2129"/>
                  </a:lnTo>
                  <a:lnTo>
                    <a:pt y="16413" x="2970"/>
                  </a:lnTo>
                  <a:lnTo>
                    <a:pt y="17004" x="3861"/>
                  </a:lnTo>
                  <a:lnTo>
                    <a:pt y="17595" x="4901"/>
                  </a:lnTo>
                  <a:lnTo>
                    <a:pt y="17977" x="5941"/>
                  </a:lnTo>
                  <a:lnTo>
                    <a:pt y="18290" x="6980"/>
                  </a:lnTo>
                  <a:lnTo>
                    <a:pt y="18430" x="7475"/>
                  </a:lnTo>
                  <a:lnTo>
                    <a:pt y="18569" x="8119"/>
                  </a:lnTo>
                  <a:lnTo>
                    <a:pt y="18603" x="8960"/>
                  </a:lnTo>
                  <a:lnTo>
                    <a:pt y="18569" x="9456"/>
                  </a:lnTo>
                  <a:lnTo>
                    <a:pt y="18499" x="10198"/>
                  </a:lnTo>
                  <a:lnTo>
                    <a:pt y="18325" x="11040"/>
                  </a:lnTo>
                  <a:lnTo>
                    <a:pt y="18151" x="11733"/>
                  </a:lnTo>
                  <a:lnTo>
                    <a:pt y="17873" x="12475"/>
                  </a:lnTo>
                  <a:lnTo>
                    <a:pt y="17525" x="13218"/>
                  </a:lnTo>
                  <a:lnTo>
                    <a:pt y="17178" x="13861"/>
                  </a:lnTo>
                  <a:lnTo>
                    <a:pt y="16760" x="14505"/>
                  </a:lnTo>
                  <a:lnTo>
                    <a:pt y="16343" x="15050"/>
                  </a:lnTo>
                  <a:lnTo>
                    <a:pt y="15926" x="15495"/>
                  </a:lnTo>
                  <a:lnTo>
                    <a:pt y="15404" x="16139"/>
                  </a:lnTo>
                  <a:lnTo>
                    <a:pt y="14987" x="16535"/>
                  </a:lnTo>
                  <a:lnTo>
                    <a:pt y="14535" x="16931"/>
                  </a:lnTo>
                  <a:lnTo>
                    <a:pt y="14187" x="17129"/>
                  </a:lnTo>
                  <a:lnTo>
                    <a:pt y="13840" x="17327"/>
                  </a:lnTo>
                  <a:lnTo>
                    <a:pt y="13353" x="17525"/>
                  </a:lnTo>
                  <a:lnTo>
                    <a:pt y="12762" x="17723"/>
                  </a:lnTo>
                  <a:lnTo>
                    <a:pt y="11997" x="17871"/>
                  </a:lnTo>
                  <a:lnTo>
                    <a:pt y="11371" x="17970"/>
                  </a:lnTo>
                  <a:lnTo>
                    <a:pt y="10675" x="18020"/>
                  </a:lnTo>
                  <a:lnTo>
                    <a:pt y="9980" x="18020"/>
                  </a:lnTo>
                  <a:lnTo>
                    <a:pt y="9006" x="17970"/>
                  </a:lnTo>
                  <a:lnTo>
                    <a:pt y="8276" x="17921"/>
                  </a:lnTo>
                  <a:lnTo>
                    <a:pt y="7580" x="17822"/>
                  </a:lnTo>
                  <a:lnTo>
                    <a:pt y="6781" x="17772"/>
                  </a:lnTo>
                  <a:lnTo>
                    <a:pt y="6190" x="17723"/>
                  </a:lnTo>
                  <a:lnTo>
                    <a:pt y="5529" x="17574"/>
                  </a:lnTo>
                  <a:lnTo>
                    <a:pt y="5007" x="17426"/>
                  </a:lnTo>
                  <a:lnTo>
                    <a:pt y="4451" x="17178"/>
                  </a:lnTo>
                  <a:lnTo>
                    <a:pt y="3999" x="16931"/>
                  </a:lnTo>
                  <a:lnTo>
                    <a:pt y="3651" x="16683"/>
                  </a:lnTo>
                  <a:lnTo>
                    <a:pt y="3338" x="16436"/>
                  </a:lnTo>
                  <a:lnTo>
                    <a:pt y="2782" x="15990"/>
                  </a:lnTo>
                  <a:lnTo>
                    <a:pt y="2434" x="15644"/>
                  </a:lnTo>
                  <a:lnTo>
                    <a:pt y="2121" x="15248"/>
                  </a:lnTo>
                  <a:lnTo>
                    <a:pt y="1773" x="14753"/>
                  </a:lnTo>
                  <a:lnTo>
                    <a:pt y="1495" x="14307"/>
                  </a:lnTo>
                  <a:lnTo>
                    <a:pt y="1217" x="13812"/>
                  </a:lnTo>
                  <a:lnTo>
                    <a:pt y="939" x="13168"/>
                  </a:lnTo>
                  <a:lnTo>
                    <a:pt y="661" x="12525"/>
                  </a:lnTo>
                  <a:lnTo>
                    <a:pt y="417" x="11733"/>
                  </a:lnTo>
                  <a:lnTo>
                    <a:pt y="243" x="10891"/>
                  </a:lnTo>
                  <a:lnTo>
                    <a:pt y="104" x="9951"/>
                  </a:lnTo>
                  <a:lnTo>
                    <a:pt y="0" x="9010"/>
                  </a:lnTo>
                  <a:lnTo>
                    <a:pt y="104" x="7673"/>
                  </a:lnTo>
                  <a:lnTo>
                    <a:pt y="348" x="6535"/>
                  </a:lnTo>
                  <a:lnTo>
                    <a:pt y="696" x="5347"/>
                  </a:lnTo>
                  <a:lnTo>
                    <a:pt y="1113" x="4356"/>
                  </a:lnTo>
                  <a:lnTo>
                    <a:pt y="1600" x="3416"/>
                  </a:lnTo>
                  <a:lnTo>
                    <a:pt y="2260" x="2525"/>
                  </a:lnTo>
                  <a:close/>
                </a:path>
              </a:pathLst>
            </a:custGeom>
            <a:solidFill>
              <a:srgbClr val="FFC080"/>
            </a:solidFill>
            <a:ln w="9900" cap="rnd">
              <a:solidFill>
                <a:srgbClr val="000000"/>
              </a:solidFill>
              <a:prstDash val="solid"/>
              <a:round/>
              <a:headEnd w="med" len="med" type="none"/>
              <a:tailEnd w="med" len="med" type="none"/>
            </a:ln>
          </p:spPr>
          <p:txBody>
            <a:bodyPr bIns="91425" rIns="91425" lIns="91425" tIns="91425" anchor="ctr" anchorCtr="0">
              <a:noAutofit/>
            </a:bodyPr>
            <a:lstStyle/>
            <a:p>
              <a:pPr>
                <a:spcBef>
                  <a:spcPts val="0"/>
                </a:spcBef>
                <a:buNone/>
              </a:pPr>
              <a:r>
                <a:t/>
              </a:r>
              <a:endParaRPr/>
            </a:p>
          </p:txBody>
        </p:sp>
        <p:sp>
          <p:nvSpPr>
            <p:cNvPr id="192" name="Shape 192"/>
            <p:cNvSpPr/>
            <p:nvPr/>
          </p:nvSpPr>
          <p:spPr>
            <a:xfrm>
              <a:off y="652850" x="1398500"/>
              <a:ext cy="27825" cx="183200"/>
            </a:xfrm>
            <a:custGeom>
              <a:pathLst>
                <a:path w="7328" extrusionOk="0" h="1113">
                  <a:moveTo>
                    <a:pt y="765" x="1"/>
                  </a:moveTo>
                  <a:lnTo>
                    <a:pt y="626" x="248"/>
                  </a:lnTo>
                  <a:lnTo>
                    <a:pt y="417" x="595"/>
                  </a:lnTo>
                  <a:lnTo>
                    <a:pt y="209" x="1238"/>
                  </a:lnTo>
                  <a:lnTo>
                    <a:pt y="70" x="1981"/>
                  </a:lnTo>
                  <a:lnTo>
                    <a:pt y="0" x="2723"/>
                  </a:lnTo>
                  <a:lnTo>
                    <a:pt y="0" x="3367"/>
                  </a:lnTo>
                  <a:lnTo>
                    <a:pt y="35" x="3812"/>
                  </a:lnTo>
                  <a:lnTo>
                    <a:pt y="0" x="4159"/>
                  </a:lnTo>
                  <a:lnTo>
                    <a:pt y="0" x="4506"/>
                  </a:lnTo>
                  <a:lnTo>
                    <a:pt y="35" x="4951"/>
                  </a:lnTo>
                  <a:lnTo>
                    <a:pt y="104" x="5496"/>
                  </a:lnTo>
                  <a:lnTo>
                    <a:pt y="209" x="5991"/>
                  </a:lnTo>
                  <a:lnTo>
                    <a:pt y="348" x="6585"/>
                  </a:lnTo>
                  <a:lnTo>
                    <a:pt y="487" x="6882"/>
                  </a:lnTo>
                  <a:lnTo>
                    <a:pt y="626" x="7129"/>
                  </a:lnTo>
                  <a:lnTo>
                    <a:pt y="835" x="7327"/>
                  </a:lnTo>
                  <a:lnTo>
                    <a:pt y="904" x="7278"/>
                  </a:lnTo>
                  <a:lnTo>
                    <a:pt y="1043" x="6585"/>
                  </a:lnTo>
                  <a:lnTo>
                    <a:pt y="1113" x="5397"/>
                  </a:lnTo>
                  <a:lnTo>
                    <a:pt y="1113" x="4258"/>
                  </a:lnTo>
                  <a:lnTo>
                    <a:pt y="1113" x="3070"/>
                  </a:lnTo>
                  <a:lnTo>
                    <a:pt y="1043" x="1486"/>
                  </a:lnTo>
                  <a:lnTo>
                    <a:pt y="974" x="446"/>
                  </a:lnTo>
                  <a:lnTo>
                    <a:pt y="904" x="149"/>
                  </a:lnTo>
                  <a:close/>
                </a:path>
              </a:pathLst>
            </a:custGeom>
            <a:solidFill>
              <a:srgbClr val="FFE0C0"/>
            </a:solidFill>
            <a:ln w="9900" cap="rnd">
              <a:solidFill>
                <a:srgbClr val="000000"/>
              </a:solidFill>
              <a:prstDash val="solid"/>
              <a:round/>
              <a:headEnd w="med" len="med" type="none"/>
              <a:tailEnd w="med" len="med" type="none"/>
            </a:ln>
          </p:spPr>
          <p:txBody>
            <a:bodyPr bIns="91425" rIns="91425" lIns="91425" tIns="91425" anchor="ctr" anchorCtr="0">
              <a:noAutofit/>
            </a:bodyPr>
            <a:lstStyle/>
            <a:p>
              <a:pPr>
                <a:spcBef>
                  <a:spcPts val="0"/>
                </a:spcBef>
                <a:buNone/>
              </a:pPr>
              <a:r>
                <a:t/>
              </a:r>
              <a:endParaRPr/>
            </a:p>
          </p:txBody>
        </p:sp>
        <p:sp>
          <p:nvSpPr>
            <p:cNvPr id="193" name="Shape 193"/>
            <p:cNvSpPr/>
            <p:nvPr/>
          </p:nvSpPr>
          <p:spPr>
            <a:xfrm>
              <a:off y="258175" x="1236375"/>
              <a:ext cy="250375" cx="521075"/>
            </a:xfrm>
            <a:custGeom>
              <a:pathLst>
                <a:path w="20843" extrusionOk="0" h="10015">
                  <a:moveTo>
                    <a:pt y="10015" x="1238"/>
                  </a:moveTo>
                  <a:lnTo>
                    <a:pt y="9841" x="1040"/>
                  </a:lnTo>
                  <a:lnTo>
                    <a:pt y="9528" x="644"/>
                  </a:lnTo>
                  <a:lnTo>
                    <a:pt y="9389" x="1040"/>
                  </a:lnTo>
                  <a:lnTo>
                    <a:pt y="9111" x="793"/>
                  </a:lnTo>
                  <a:lnTo>
                    <a:pt y="8798" x="545"/>
                  </a:lnTo>
                  <a:lnTo>
                    <a:pt y="8589" x="347"/>
                  </a:lnTo>
                  <a:lnTo>
                    <a:pt y="8589" x="892"/>
                  </a:lnTo>
                  <a:lnTo>
                    <a:pt y="8276" x="743"/>
                  </a:lnTo>
                  <a:lnTo>
                    <a:pt y="7929" x="446"/>
                  </a:lnTo>
                  <a:lnTo>
                    <a:pt y="7616" x="0"/>
                  </a:lnTo>
                  <a:lnTo>
                    <a:pt y="7581" x="595"/>
                  </a:lnTo>
                  <a:lnTo>
                    <a:pt y="7303" x="446"/>
                  </a:lnTo>
                  <a:lnTo>
                    <a:pt y="6955" x="198"/>
                  </a:lnTo>
                  <a:lnTo>
                    <a:pt y="7024" x="545"/>
                  </a:lnTo>
                  <a:lnTo>
                    <a:pt y="7094" x="842"/>
                  </a:lnTo>
                  <a:lnTo>
                    <a:pt y="6885" x="743"/>
                  </a:lnTo>
                  <a:lnTo>
                    <a:pt y="6642" x="495"/>
                  </a:lnTo>
                  <a:lnTo>
                    <a:pt y="6642" x="793"/>
                  </a:lnTo>
                  <a:lnTo>
                    <a:pt y="6259" x="644"/>
                  </a:lnTo>
                  <a:lnTo>
                    <a:pt y="6294" x="941"/>
                  </a:lnTo>
                  <a:lnTo>
                    <a:pt y="6016" x="941"/>
                  </a:lnTo>
                  <a:lnTo>
                    <a:pt y="5773" x="842"/>
                  </a:lnTo>
                  <a:lnTo>
                    <a:pt y="5355" x="595"/>
                  </a:lnTo>
                  <a:lnTo>
                    <a:pt y="5425" x="941"/>
                  </a:lnTo>
                  <a:lnTo>
                    <a:pt y="5495" x="1288"/>
                  </a:lnTo>
                  <a:lnTo>
                    <a:pt y="5216" x="1040"/>
                  </a:lnTo>
                  <a:lnTo>
                    <a:pt y="5251" x="1535"/>
                  </a:lnTo>
                  <a:lnTo>
                    <a:pt y="5286" x="1931"/>
                  </a:lnTo>
                  <a:lnTo>
                    <a:pt y="4938" x="1585"/>
                  </a:lnTo>
                  <a:lnTo>
                    <a:pt y="4730" x="1387"/>
                  </a:lnTo>
                  <a:lnTo>
                    <a:pt y="4451" x="1090"/>
                  </a:lnTo>
                  <a:lnTo>
                    <a:pt y="4417" x="1486"/>
                  </a:lnTo>
                  <a:lnTo>
                    <a:pt y="4417" x="1882"/>
                  </a:lnTo>
                  <a:lnTo>
                    <a:pt y="4382" x="2228"/>
                  </a:lnTo>
                  <a:lnTo>
                    <a:pt y="4173" x="1931"/>
                  </a:lnTo>
                  <a:lnTo>
                    <a:pt y="3965" x="1585"/>
                  </a:lnTo>
                  <a:lnTo>
                    <a:pt y="3860" x="1981"/>
                  </a:lnTo>
                  <a:lnTo>
                    <a:pt y="3512" x="1783"/>
                  </a:lnTo>
                  <a:lnTo>
                    <a:pt y="3269" x="1585"/>
                  </a:lnTo>
                  <a:lnTo>
                    <a:pt y="3060" x="1436"/>
                  </a:lnTo>
                  <a:lnTo>
                    <a:pt y="3095" x="1882"/>
                  </a:lnTo>
                  <a:lnTo>
                    <a:pt y="3165" x="2278"/>
                  </a:lnTo>
                  <a:lnTo>
                    <a:pt y="2817" x="2377"/>
                  </a:lnTo>
                  <a:lnTo>
                    <a:pt y="2435" x="2327"/>
                  </a:lnTo>
                  <a:lnTo>
                    <a:pt y="2087" x="2228"/>
                  </a:lnTo>
                  <a:lnTo>
                    <a:pt y="1670" x="1882"/>
                  </a:lnTo>
                  <a:lnTo>
                    <a:pt y="1913" x="2575"/>
                  </a:lnTo>
                  <a:lnTo>
                    <a:pt y="2017" x="2872"/>
                  </a:lnTo>
                  <a:lnTo>
                    <a:pt y="2191" x="3218"/>
                  </a:lnTo>
                  <a:lnTo>
                    <a:pt y="2191" x="3614"/>
                  </a:lnTo>
                  <a:lnTo>
                    <a:pt y="1913" x="3614"/>
                  </a:lnTo>
                  <a:lnTo>
                    <a:pt y="1635" x="3713"/>
                  </a:lnTo>
                  <a:lnTo>
                    <a:pt y="1287" x="3961"/>
                  </a:lnTo>
                  <a:lnTo>
                    <a:pt y="1530" x="4159"/>
                  </a:lnTo>
                  <a:lnTo>
                    <a:pt y="1670" x="4307"/>
                  </a:lnTo>
                  <a:lnTo>
                    <a:pt y="1809" x="4604"/>
                  </a:lnTo>
                  <a:lnTo>
                    <a:pt y="1565" x="4802"/>
                  </a:lnTo>
                  <a:lnTo>
                    <a:pt y="1322" x="5050"/>
                  </a:lnTo>
                  <a:lnTo>
                    <a:pt y="1078" x="5495"/>
                  </a:lnTo>
                  <a:lnTo>
                    <a:pt y="800" x="5892"/>
                  </a:lnTo>
                  <a:lnTo>
                    <a:pt y="592" x="6387"/>
                  </a:lnTo>
                  <a:lnTo>
                    <a:pt y="487" x="6981"/>
                  </a:lnTo>
                  <a:lnTo>
                    <a:pt y="383" x="7773"/>
                  </a:lnTo>
                  <a:lnTo>
                    <a:pt y="174" x="8911"/>
                  </a:lnTo>
                  <a:lnTo>
                    <a:pt y="70" x="9654"/>
                  </a:lnTo>
                  <a:lnTo>
                    <a:pt y="35" x="10297"/>
                  </a:lnTo>
                  <a:lnTo>
                    <a:pt y="0" x="10793"/>
                  </a:lnTo>
                  <a:lnTo>
                    <a:pt y="0" x="11535"/>
                  </a:lnTo>
                  <a:lnTo>
                    <a:pt y="35" x="12921"/>
                  </a:lnTo>
                  <a:lnTo>
                    <a:pt y="174" x="12426"/>
                  </a:lnTo>
                  <a:lnTo>
                    <a:pt y="383" x="12129"/>
                  </a:lnTo>
                  <a:lnTo>
                    <a:pt y="487" x="12030"/>
                  </a:lnTo>
                  <a:lnTo>
                    <a:pt y="592" x="12525"/>
                  </a:lnTo>
                  <a:lnTo>
                    <a:pt y="626" x="13119"/>
                  </a:lnTo>
                  <a:lnTo>
                    <a:pt y="592" x="13713"/>
                  </a:lnTo>
                  <a:lnTo>
                    <a:pt y="557" x="14258"/>
                  </a:lnTo>
                  <a:lnTo>
                    <a:pt y="487" x="14703"/>
                  </a:lnTo>
                  <a:lnTo>
                    <a:pt y="522" x="15545"/>
                  </a:lnTo>
                  <a:lnTo>
                    <a:pt y="661" x="15000"/>
                  </a:lnTo>
                  <a:lnTo>
                    <a:pt y="905" x="14555"/>
                  </a:lnTo>
                  <a:lnTo>
                    <a:pt y="939" x="15000"/>
                  </a:lnTo>
                  <a:lnTo>
                    <a:pt y="905" x="15396"/>
                  </a:lnTo>
                  <a:lnTo>
                    <a:pt y="939" x="15991"/>
                  </a:lnTo>
                  <a:lnTo>
                    <a:pt y="1148" x="16931"/>
                  </a:lnTo>
                  <a:lnTo>
                    <a:pt y="1217" x="16387"/>
                  </a:lnTo>
                  <a:lnTo>
                    <a:pt y="1287" x="15892"/>
                  </a:lnTo>
                  <a:lnTo>
                    <a:pt y="1391" x="15595"/>
                  </a:lnTo>
                  <a:lnTo>
                    <a:pt y="1461" x="16238"/>
                  </a:lnTo>
                  <a:lnTo>
                    <a:pt y="1530" x="16733"/>
                  </a:lnTo>
                  <a:lnTo>
                    <a:pt y="1565" x="17080"/>
                  </a:lnTo>
                  <a:lnTo>
                    <a:pt y="1704" x="17575"/>
                  </a:lnTo>
                  <a:lnTo>
                    <a:pt y="1913" x="18169"/>
                  </a:lnTo>
                  <a:lnTo>
                    <a:pt y="2122" x="19060"/>
                  </a:lnTo>
                  <a:lnTo>
                    <a:pt y="2226" x="18515"/>
                  </a:lnTo>
                  <a:lnTo>
                    <a:pt y="2365" x="18119"/>
                  </a:lnTo>
                  <a:lnTo>
                    <a:pt y="2504" x="17822"/>
                  </a:lnTo>
                  <a:lnTo>
                    <a:pt y="2678" x="17773"/>
                  </a:lnTo>
                  <a:lnTo>
                    <a:pt y="2713" x="18169"/>
                  </a:lnTo>
                  <a:lnTo>
                    <a:pt y="2817" x="18565"/>
                  </a:lnTo>
                  <a:lnTo>
                    <a:pt y="2956" x="18961"/>
                  </a:lnTo>
                  <a:lnTo>
                    <a:pt y="3060" x="19555"/>
                  </a:lnTo>
                  <a:lnTo>
                    <a:pt y="3026" x="20000"/>
                  </a:lnTo>
                  <a:lnTo>
                    <a:pt y="3304" x="19654"/>
                  </a:lnTo>
                  <a:lnTo>
                    <a:pt y="3721" x="19555"/>
                  </a:lnTo>
                  <a:lnTo>
                    <a:pt y="4069" x="19753"/>
                  </a:lnTo>
                  <a:lnTo>
                    <a:pt y="4382" x="19901"/>
                  </a:lnTo>
                  <a:lnTo>
                    <a:pt y="4660" x="20000"/>
                  </a:lnTo>
                  <a:lnTo>
                    <a:pt y="5182" x="19654"/>
                  </a:lnTo>
                  <a:lnTo>
                    <a:pt y="5147" x="20842"/>
                  </a:lnTo>
                  <a:lnTo>
                    <a:pt y="5634" x="19802"/>
                  </a:lnTo>
                  <a:lnTo>
                    <a:pt y="5947" x="19456"/>
                  </a:lnTo>
                  <a:lnTo>
                    <a:pt y="6503" x="19307"/>
                  </a:lnTo>
                  <a:lnTo>
                    <a:pt y="6746" x="19802"/>
                  </a:lnTo>
                  <a:lnTo>
                    <a:pt y="7094" x="19604"/>
                  </a:lnTo>
                  <a:lnTo>
                    <a:pt y="7546" x="19456"/>
                  </a:lnTo>
                  <a:lnTo>
                    <a:pt y="7929" x="19802"/>
                  </a:lnTo>
                  <a:lnTo>
                    <a:pt y="8485" x="19307"/>
                  </a:lnTo>
                  <a:lnTo>
                    <a:pt y="8833" x="19109"/>
                  </a:lnTo>
                  <a:lnTo>
                    <a:pt y="9945" x="18862"/>
                  </a:lnTo>
                  <a:lnTo>
                    <a:pt y="7337" x="18466"/>
                  </a:lnTo>
                  <a:lnTo>
                    <a:pt y="6364" x="18020"/>
                  </a:lnTo>
                  <a:lnTo>
                    <a:pt y="4903" x="17080"/>
                  </a:lnTo>
                  <a:lnTo>
                    <a:pt y="4417" x="16288"/>
                  </a:lnTo>
                  <a:lnTo>
                    <a:pt y="4173" x="15050"/>
                  </a:lnTo>
                  <a:lnTo>
                    <a:pt y="4104" x="13713"/>
                  </a:lnTo>
                  <a:lnTo>
                    <a:pt y="3860" x="12278"/>
                  </a:lnTo>
                  <a:lnTo>
                    <a:pt y="3652" x="11040"/>
                  </a:lnTo>
                  <a:lnTo>
                    <a:pt y="3408" x="9604"/>
                  </a:lnTo>
                  <a:lnTo>
                    <a:pt y="3339" x="8268"/>
                  </a:lnTo>
                  <a:lnTo>
                    <a:pt y="3269" x="5793"/>
                  </a:lnTo>
                  <a:lnTo>
                    <a:pt y="3478" x="5495"/>
                  </a:lnTo>
                  <a:lnTo>
                    <a:pt y="3686" x="5099"/>
                  </a:lnTo>
                  <a:lnTo>
                    <a:pt y="3860" x="4703"/>
                  </a:lnTo>
                  <a:lnTo>
                    <a:pt y="3860" x="4406"/>
                  </a:lnTo>
                  <a:lnTo>
                    <a:pt y="3965" x="4060"/>
                  </a:lnTo>
                  <a:lnTo>
                    <a:pt y="4417" x="3713"/>
                  </a:lnTo>
                  <a:lnTo>
                    <a:pt y="4869" x="3317"/>
                  </a:lnTo>
                  <a:lnTo>
                    <a:pt y="5495" x="3218"/>
                  </a:lnTo>
                  <a:lnTo>
                    <a:pt y="5912" x="2921"/>
                  </a:lnTo>
                  <a:lnTo>
                    <a:pt y="6399" x="2624"/>
                  </a:lnTo>
                  <a:lnTo>
                    <a:pt y="6746" x="2278"/>
                  </a:lnTo>
                  <a:lnTo>
                    <a:pt y="7129" x="1981"/>
                  </a:lnTo>
                  <a:lnTo>
                    <a:pt y="7581" x="1783"/>
                  </a:lnTo>
                  <a:lnTo>
                    <a:pt y="8102" x="1634"/>
                  </a:lnTo>
                  <a:close/>
                </a:path>
              </a:pathLst>
            </a:custGeom>
            <a:solidFill>
              <a:srgbClr val="201000"/>
            </a:solidFill>
            <a:ln w="9900" cap="rnd">
              <a:solidFill>
                <a:srgbClr val="000000"/>
              </a:solidFill>
              <a:prstDash val="solid"/>
              <a:round/>
              <a:headEnd w="med" len="med" type="none"/>
              <a:tailEnd w="med" len="med" type="none"/>
            </a:ln>
          </p:spPr>
          <p:txBody>
            <a:bodyPr bIns="91425" rIns="91425" lIns="91425" tIns="91425" anchor="ctr" anchorCtr="0">
              <a:noAutofit/>
            </a:bodyPr>
            <a:lstStyle/>
            <a:p>
              <a:pPr>
                <a:spcBef>
                  <a:spcPts val="0"/>
                </a:spcBef>
                <a:buNone/>
              </a:pPr>
              <a:r>
                <a:t/>
              </a:r>
              <a:endParaRPr/>
            </a:p>
          </p:txBody>
        </p:sp>
        <p:sp>
          <p:nvSpPr>
            <p:cNvPr id="194" name="Shape 194"/>
            <p:cNvSpPr/>
            <p:nvPr/>
          </p:nvSpPr>
          <p:spPr>
            <a:xfrm>
              <a:off y="499850" x="1368800"/>
              <a:ext cy="32175" cx="45825"/>
            </a:xfrm>
            <a:custGeom>
              <a:pathLst>
                <a:path w="1833" extrusionOk="0" h="1287">
                  <a:moveTo>
                    <a:pt y="0" x="916"/>
                  </a:moveTo>
                  <a:cubicBezTo>
                    <a:pt y="0" x="411"/>
                    <a:pt y="288" x="0"/>
                    <a:pt y="643" x="0"/>
                  </a:cubicBezTo>
                  <a:cubicBezTo>
                    <a:pt y="999" x="0"/>
                    <a:pt y="1287" x="411"/>
                    <a:pt y="1287" x="916"/>
                  </a:cubicBezTo>
                  <a:cubicBezTo>
                    <a:pt y="1287" x="1422"/>
                    <a:pt y="999" x="1832"/>
                    <a:pt y="643" x="1832"/>
                  </a:cubicBezTo>
                  <a:cubicBezTo>
                    <a:pt y="288" x="1832"/>
                    <a:pt y="0" x="1422"/>
                    <a:pt y="0" x="916"/>
                  </a:cubicBezTo>
                  <a:close/>
                </a:path>
              </a:pathLst>
            </a:custGeom>
            <a:solidFill>
              <a:srgbClr val="4040FF"/>
            </a:solidFill>
            <a:ln w="9900" cap="rnd">
              <a:solidFill>
                <a:srgbClr val="000080"/>
              </a:solidFill>
              <a:prstDash val="solid"/>
              <a:round/>
              <a:headEnd w="med" len="med" type="none"/>
              <a:tailEnd w="med" len="med" type="none"/>
            </a:ln>
          </p:spPr>
          <p:txBody>
            <a:bodyPr bIns="91425" rIns="91425" lIns="91425" tIns="91425" anchor="ctr" anchorCtr="0">
              <a:noAutofit/>
            </a:bodyPr>
            <a:lstStyle/>
            <a:p>
              <a:pPr>
                <a:spcBef>
                  <a:spcPts val="0"/>
                </a:spcBef>
                <a:buNone/>
              </a:pPr>
              <a:r>
                <a:t/>
              </a:r>
              <a:endParaRPr/>
            </a:p>
          </p:txBody>
        </p:sp>
        <p:sp>
          <p:nvSpPr>
            <p:cNvPr id="195" name="Shape 195"/>
            <p:cNvSpPr/>
            <p:nvPr/>
          </p:nvSpPr>
          <p:spPr>
            <a:xfrm>
              <a:off y="506800" x="1383650"/>
              <a:ext cy="13050" cx="16125"/>
            </a:xfrm>
            <a:custGeom>
              <a:pathLst>
                <a:path w="645" extrusionOk="0" h="522">
                  <a:moveTo>
                    <a:pt y="0" x="322"/>
                  </a:moveTo>
                  <a:cubicBezTo>
                    <a:pt y="0" x="145"/>
                    <a:pt y="117" x="1"/>
                    <a:pt y="261" x="1"/>
                  </a:cubicBezTo>
                  <a:cubicBezTo>
                    <a:pt y="405" x="1"/>
                    <a:pt y="522" x="145"/>
                    <a:pt y="522" x="322"/>
                  </a:cubicBezTo>
                  <a:cubicBezTo>
                    <a:pt y="522" x="500"/>
                    <a:pt y="405" x="644"/>
                    <a:pt y="261" x="644"/>
                  </a:cubicBezTo>
                  <a:cubicBezTo>
                    <a:pt y="117" x="644"/>
                    <a:pt y="0" x="500"/>
                    <a:pt y="0" x="322"/>
                  </a:cubicBezTo>
                  <a:close/>
                </a:path>
              </a:pathLst>
            </a:custGeom>
            <a:solidFill>
              <a:srgbClr val="FFFFFF"/>
            </a:solidFill>
            <a:ln>
              <a:noFill/>
            </a:ln>
          </p:spPr>
          <p:txBody>
            <a:bodyPr bIns="91425" rIns="91425" lIns="91425" tIns="91425" anchor="ctr" anchorCtr="0">
              <a:noAutofit/>
            </a:bodyPr>
            <a:lstStyle/>
            <a:p>
              <a:pPr>
                <a:spcBef>
                  <a:spcPts val="0"/>
                </a:spcBef>
                <a:buNone/>
              </a:pPr>
              <a:r>
                <a:t/>
              </a:r>
              <a:endParaRPr/>
            </a:p>
          </p:txBody>
        </p:sp>
        <p:sp>
          <p:nvSpPr>
            <p:cNvPr id="196" name="Shape 196"/>
            <p:cNvSpPr/>
            <p:nvPr/>
          </p:nvSpPr>
          <p:spPr>
            <a:xfrm>
              <a:off y="499850" x="1551975"/>
              <a:ext cy="32175" cx="45800"/>
            </a:xfrm>
            <a:custGeom>
              <a:pathLst>
                <a:path w="1832" extrusionOk="0" h="1287">
                  <a:moveTo>
                    <a:pt y="0" x="916"/>
                  </a:moveTo>
                  <a:cubicBezTo>
                    <a:pt y="0" x="410"/>
                    <a:pt y="288" x="0"/>
                    <a:pt y="643" x="0"/>
                  </a:cubicBezTo>
                  <a:cubicBezTo>
                    <a:pt y="999" x="0"/>
                    <a:pt y="1287" x="410"/>
                    <a:pt y="1287" x="916"/>
                  </a:cubicBezTo>
                  <a:cubicBezTo>
                    <a:pt y="1287" x="1422"/>
                    <a:pt y="999" x="1832"/>
                    <a:pt y="643" x="1832"/>
                  </a:cubicBezTo>
                  <a:cubicBezTo>
                    <a:pt y="288" x="1832"/>
                    <a:pt y="0" x="1422"/>
                    <a:pt y="0" x="916"/>
                  </a:cubicBezTo>
                  <a:close/>
                </a:path>
              </a:pathLst>
            </a:custGeom>
            <a:solidFill>
              <a:srgbClr val="4040FF"/>
            </a:solidFill>
            <a:ln w="9900" cap="rnd">
              <a:solidFill>
                <a:srgbClr val="000080"/>
              </a:solidFill>
              <a:prstDash val="solid"/>
              <a:round/>
              <a:headEnd w="med" len="med" type="none"/>
              <a:tailEnd w="med" len="med" type="none"/>
            </a:ln>
          </p:spPr>
          <p:txBody>
            <a:bodyPr bIns="91425" rIns="91425" lIns="91425" tIns="91425" anchor="ctr" anchorCtr="0">
              <a:noAutofit/>
            </a:bodyPr>
            <a:lstStyle/>
            <a:p>
              <a:pPr>
                <a:spcBef>
                  <a:spcPts val="0"/>
                </a:spcBef>
                <a:buNone/>
              </a:pPr>
              <a:r>
                <a:t/>
              </a:r>
              <a:endParaRPr/>
            </a:p>
          </p:txBody>
        </p:sp>
        <p:sp>
          <p:nvSpPr>
            <p:cNvPr id="197" name="Shape 197"/>
            <p:cNvSpPr/>
            <p:nvPr/>
          </p:nvSpPr>
          <p:spPr>
            <a:xfrm>
              <a:off y="506800" x="1565575"/>
              <a:ext cy="14800" cx="16125"/>
            </a:xfrm>
            <a:custGeom>
              <a:pathLst>
                <a:path w="645" extrusionOk="0" h="592">
                  <a:moveTo>
                    <a:pt y="0" x="323"/>
                  </a:moveTo>
                  <a:cubicBezTo>
                    <a:pt y="0" x="145"/>
                    <a:pt y="133" x="1"/>
                    <a:pt y="296" x="1"/>
                  </a:cubicBezTo>
                  <a:cubicBezTo>
                    <a:pt y="459" x="1"/>
                    <a:pt y="592" x="145"/>
                    <a:pt y="592" x="323"/>
                  </a:cubicBezTo>
                  <a:cubicBezTo>
                    <a:pt y="592" x="500"/>
                    <a:pt y="459" x="644"/>
                    <a:pt y="296" x="644"/>
                  </a:cubicBezTo>
                  <a:cubicBezTo>
                    <a:pt y="133" x="644"/>
                    <a:pt y="0" x="500"/>
                    <a:pt y="0" x="323"/>
                  </a:cubicBezTo>
                  <a:close/>
                </a:path>
              </a:pathLst>
            </a:custGeom>
            <a:solidFill>
              <a:srgbClr val="FFFFFF"/>
            </a:solidFill>
            <a:ln>
              <a:noFill/>
            </a:ln>
          </p:spPr>
          <p:txBody>
            <a:bodyPr bIns="91425" rIns="91425" lIns="91425" tIns="91425" anchor="ctr" anchorCtr="0">
              <a:noAutofit/>
            </a:bodyPr>
            <a:lstStyle/>
            <a:p>
              <a:pPr>
                <a:spcBef>
                  <a:spcPts val="0"/>
                </a:spcBef>
                <a:buNone/>
              </a:pPr>
              <a:r>
                <a:t/>
              </a:r>
              <a:endParaRPr/>
            </a:p>
          </p:txBody>
        </p:sp>
        <p:sp>
          <p:nvSpPr>
            <p:cNvPr id="198" name="Shape 198"/>
            <p:cNvSpPr/>
            <p:nvPr/>
          </p:nvSpPr>
          <p:spPr>
            <a:xfrm>
              <a:off y="587650" x="1431925"/>
              <a:ext cy="39125" cx="110175"/>
            </a:xfrm>
            <a:custGeom>
              <a:pathLst>
                <a:path w="4407" extrusionOk="0" fill="none" h="1565">
                  <a:moveTo>
                    <a:pt y="0" x="0"/>
                  </a:moveTo>
                  <a:cubicBezTo>
                    <a:pt y="864" x="0"/>
                    <a:pt y="1565" x="987"/>
                    <a:pt y="1565" x="2203"/>
                  </a:cubicBezTo>
                  <a:cubicBezTo>
                    <a:pt y="1565" x="3420"/>
                    <a:pt y="864" x="4406"/>
                    <a:pt y="0" x="4406"/>
                  </a:cubicBezTo>
                </a:path>
              </a:pathLst>
            </a:custGeom>
            <a:noFill/>
            <a:ln w="9900" cap="rnd">
              <a:solidFill>
                <a:srgbClr val="000000"/>
              </a:solidFill>
              <a:prstDash val="solid"/>
              <a:round/>
              <a:headEnd w="med" len="med" type="none"/>
              <a:tailEnd w="med" len="med" type="none"/>
            </a:ln>
          </p:spPr>
          <p:txBody>
            <a:bodyPr bIns="91425" rIns="91425" lIns="91425" tIns="91425" anchor="ctr" anchorCtr="0">
              <a:noAutofit/>
            </a:bodyPr>
            <a:lstStyle/>
            <a:p>
              <a:pPr>
                <a:spcBef>
                  <a:spcPts val="0"/>
                </a:spcBef>
                <a:buNone/>
              </a:pPr>
              <a:r>
                <a:t/>
              </a:r>
              <a:endParaRPr/>
            </a:p>
          </p:txBody>
        </p:sp>
        <p:sp>
          <p:nvSpPr>
            <p:cNvPr id="199" name="Shape 199"/>
            <p:cNvSpPr/>
            <p:nvPr/>
          </p:nvSpPr>
          <p:spPr>
            <a:xfrm>
              <a:off y="419875" x="1334150"/>
              <a:ext cy="57400" cx="96550"/>
            </a:xfrm>
            <a:custGeom>
              <a:pathLst>
                <a:path w="3862" extrusionOk="0" h="2296">
                  <a:moveTo>
                    <a:pt y="174" x="3317"/>
                  </a:moveTo>
                  <a:lnTo>
                    <a:pt y="278" x="2921"/>
                  </a:lnTo>
                  <a:lnTo>
                    <a:pt y="417" x="2525"/>
                  </a:lnTo>
                  <a:lnTo>
                    <a:pt y="556" x="2228"/>
                  </a:lnTo>
                  <a:lnTo>
                    <a:pt y="696" x="1981"/>
                  </a:lnTo>
                  <a:lnTo>
                    <a:pt y="974" x="1733"/>
                  </a:lnTo>
                  <a:lnTo>
                    <a:pt y="1287" x="1485"/>
                  </a:lnTo>
                  <a:lnTo>
                    <a:pt y="1530" x="1287"/>
                  </a:lnTo>
                  <a:lnTo>
                    <a:pt y="1704" x="1089"/>
                  </a:lnTo>
                  <a:lnTo>
                    <a:pt y="1913" x="842"/>
                  </a:lnTo>
                  <a:lnTo>
                    <a:pt y="2295" x="0"/>
                  </a:lnTo>
                  <a:lnTo>
                    <a:pt y="2191" x="545"/>
                  </a:lnTo>
                  <a:lnTo>
                    <a:pt y="2121" x="891"/>
                  </a:lnTo>
                  <a:lnTo>
                    <a:pt y="1982" x="1238"/>
                  </a:lnTo>
                  <a:lnTo>
                    <a:pt y="1739" x="1634"/>
                  </a:lnTo>
                  <a:lnTo>
                    <a:pt y="1565" x="1832"/>
                  </a:lnTo>
                  <a:lnTo>
                    <a:pt y="1287" x="2129"/>
                  </a:lnTo>
                  <a:lnTo>
                    <a:pt y="1043" x="2278"/>
                  </a:lnTo>
                  <a:lnTo>
                    <a:pt y="835" x="2476"/>
                  </a:lnTo>
                  <a:lnTo>
                    <a:pt y="591" x="2723"/>
                  </a:lnTo>
                  <a:lnTo>
                    <a:pt y="487" x="2971"/>
                  </a:lnTo>
                  <a:lnTo>
                    <a:pt y="348" x="3367"/>
                  </a:lnTo>
                  <a:lnTo>
                    <a:pt y="244" x="3664"/>
                  </a:lnTo>
                  <a:lnTo>
                    <a:pt y="0" x="3862"/>
                  </a:lnTo>
                  <a:close/>
                </a:path>
              </a:pathLst>
            </a:custGeom>
            <a:solidFill>
              <a:srgbClr val="201000"/>
            </a:solidFill>
            <a:ln>
              <a:noFill/>
            </a:ln>
          </p:spPr>
          <p:txBody>
            <a:bodyPr bIns="91425" rIns="91425" lIns="91425" tIns="91425" anchor="ctr" anchorCtr="0">
              <a:noAutofit/>
            </a:bodyPr>
            <a:lstStyle/>
            <a:p>
              <a:pPr>
                <a:spcBef>
                  <a:spcPts val="0"/>
                </a:spcBef>
                <a:buNone/>
              </a:pPr>
              <a:r>
                <a:t/>
              </a:r>
              <a:endParaRPr/>
            </a:p>
          </p:txBody>
        </p:sp>
        <p:sp>
          <p:nvSpPr>
            <p:cNvPr id="200" name="Shape 200"/>
            <p:cNvSpPr/>
            <p:nvPr/>
          </p:nvSpPr>
          <p:spPr>
            <a:xfrm>
              <a:off y="424200" x="1553200"/>
              <a:ext cy="57400" cx="96575"/>
            </a:xfrm>
            <a:custGeom>
              <a:pathLst>
                <a:path w="3863" extrusionOk="0" h="2296">
                  <a:moveTo>
                    <a:pt y="175" x="545"/>
                  </a:moveTo>
                  <a:lnTo>
                    <a:pt y="279" x="991"/>
                  </a:lnTo>
                  <a:lnTo>
                    <a:pt y="383" x="1337"/>
                  </a:lnTo>
                  <a:lnTo>
                    <a:pt y="523" x="1634"/>
                  </a:lnTo>
                  <a:lnTo>
                    <a:pt y="696" x="1882"/>
                  </a:lnTo>
                  <a:lnTo>
                    <a:pt y="975" x="2129"/>
                  </a:lnTo>
                  <a:lnTo>
                    <a:pt y="1288" x="2377"/>
                  </a:lnTo>
                  <a:lnTo>
                    <a:pt y="1531" x="2575"/>
                  </a:lnTo>
                  <a:lnTo>
                    <a:pt y="1705" x="2773"/>
                  </a:lnTo>
                  <a:lnTo>
                    <a:pt y="1913" x="3021"/>
                  </a:lnTo>
                  <a:lnTo>
                    <a:pt y="2296" x="3862"/>
                  </a:lnTo>
                  <a:lnTo>
                    <a:pt y="2192" x="3318"/>
                  </a:lnTo>
                  <a:lnTo>
                    <a:pt y="2087" x="2971"/>
                  </a:lnTo>
                  <a:lnTo>
                    <a:pt y="1948" x="2624"/>
                  </a:lnTo>
                  <a:lnTo>
                    <a:pt y="1740" x="2228"/>
                  </a:lnTo>
                  <a:lnTo>
                    <a:pt y="1566" x="2030"/>
                  </a:lnTo>
                  <a:lnTo>
                    <a:pt y="1253" x="1733"/>
                  </a:lnTo>
                  <a:lnTo>
                    <a:pt y="1044" x="1585"/>
                  </a:lnTo>
                  <a:lnTo>
                    <a:pt y="836" x="1387"/>
                  </a:lnTo>
                  <a:lnTo>
                    <a:pt y="592" x="1139"/>
                  </a:lnTo>
                  <a:lnTo>
                    <a:pt y="488" x="892"/>
                  </a:lnTo>
                  <a:lnTo>
                    <a:pt y="349" x="496"/>
                  </a:lnTo>
                  <a:lnTo>
                    <a:pt y="244" x="199"/>
                  </a:lnTo>
                  <a:lnTo>
                    <a:pt y="1" x="1"/>
                  </a:lnTo>
                  <a:close/>
                </a:path>
              </a:pathLst>
            </a:custGeom>
            <a:solidFill>
              <a:srgbClr val="201000"/>
            </a:solidFill>
            <a:ln>
              <a:noFill/>
            </a:ln>
          </p:spPr>
          <p:txBody>
            <a:bodyPr bIns="91425" rIns="91425" lIns="91425" tIns="91425" anchor="ctr" anchorCtr="0">
              <a:noAutofit/>
            </a:bodyPr>
            <a:lstStyle/>
            <a:p>
              <a:pPr>
                <a:spcBef>
                  <a:spcPts val="0"/>
                </a:spcBef>
                <a:buNone/>
              </a:pPr>
              <a:r>
                <a:t/>
              </a:r>
              <a:endParaRPr/>
            </a:p>
          </p:txBody>
        </p:sp>
        <p:sp>
          <p:nvSpPr>
            <p:cNvPr id="201" name="Shape 201"/>
            <p:cNvSpPr/>
            <p:nvPr/>
          </p:nvSpPr>
          <p:spPr>
            <a:xfrm>
              <a:off y="468550" x="1513600"/>
              <a:ext cy="97375" cx="138650"/>
            </a:xfrm>
            <a:custGeom>
              <a:pathLst>
                <a:path w="5546" extrusionOk="0" fill="none" h="3895">
                  <a:moveTo>
                    <a:pt y="1948" x="5545"/>
                  </a:moveTo>
                  <a:cubicBezTo>
                    <a:pt y="3023" x="5545"/>
                    <a:pt y="3895" x="4304"/>
                    <a:pt y="3895" x="2773"/>
                  </a:cubicBezTo>
                  <a:cubicBezTo>
                    <a:pt y="3895" x="1242"/>
                    <a:pt y="3023" x="1"/>
                    <a:pt y="1948" x="1"/>
                  </a:cubicBezTo>
                  <a:cubicBezTo>
                    <a:pt y="872" x="1"/>
                    <a:pt y="0" x="1242"/>
                    <a:pt y="0" x="2773"/>
                  </a:cubicBezTo>
                  <a:cubicBezTo>
                    <a:pt y="0" x="4304"/>
                    <a:pt y="872" x="5545"/>
                    <a:pt y="1948" x="5545"/>
                  </a:cubicBezTo>
                  <a:close/>
                </a:path>
              </a:pathLst>
            </a:custGeom>
            <a:noFill/>
            <a:ln w="9900" cap="rnd">
              <a:solidFill>
                <a:srgbClr val="000000"/>
              </a:solidFill>
              <a:prstDash val="solid"/>
              <a:round/>
              <a:headEnd w="med" len="med" type="none"/>
              <a:tailEnd w="med" len="med" type="none"/>
            </a:ln>
          </p:spPr>
          <p:txBody>
            <a:bodyPr bIns="91425" rIns="91425" lIns="91425" tIns="91425" anchor="ctr" anchorCtr="0">
              <a:noAutofit/>
            </a:bodyPr>
            <a:lstStyle/>
            <a:p>
              <a:pPr>
                <a:spcBef>
                  <a:spcPts val="0"/>
                </a:spcBef>
                <a:buNone/>
              </a:pPr>
              <a:r>
                <a:t/>
              </a:r>
              <a:endParaRPr/>
            </a:p>
          </p:txBody>
        </p:sp>
        <p:sp>
          <p:nvSpPr>
            <p:cNvPr id="202" name="Shape 202"/>
            <p:cNvSpPr/>
            <p:nvPr/>
          </p:nvSpPr>
          <p:spPr>
            <a:xfrm>
              <a:off y="468550" x="1323000"/>
              <a:ext cy="97375" cx="138650"/>
            </a:xfrm>
            <a:custGeom>
              <a:pathLst>
                <a:path w="5546" extrusionOk="0" fill="none" h="3895">
                  <a:moveTo>
                    <a:pt y="1948" x="5545"/>
                  </a:moveTo>
                  <a:cubicBezTo>
                    <a:pt y="3023" x="5545"/>
                    <a:pt y="3895" x="4304"/>
                    <a:pt y="3895" x="2773"/>
                  </a:cubicBezTo>
                  <a:cubicBezTo>
                    <a:pt y="3895" x="1242"/>
                    <a:pt y="3023" x="1"/>
                    <a:pt y="1948" x="1"/>
                  </a:cubicBezTo>
                  <a:cubicBezTo>
                    <a:pt y="872" x="1"/>
                    <a:pt y="0" x="1242"/>
                    <a:pt y="0" x="2773"/>
                  </a:cubicBezTo>
                  <a:cubicBezTo>
                    <a:pt y="0" x="4304"/>
                    <a:pt y="872" x="5545"/>
                    <a:pt y="1948" x="5545"/>
                  </a:cubicBezTo>
                  <a:close/>
                </a:path>
              </a:pathLst>
            </a:custGeom>
            <a:noFill/>
            <a:ln w="9900" cap="rnd">
              <a:solidFill>
                <a:srgbClr val="000000"/>
              </a:solidFill>
              <a:prstDash val="solid"/>
              <a:round/>
              <a:headEnd w="med" len="med" type="none"/>
              <a:tailEnd w="med" len="med" type="none"/>
            </a:ln>
          </p:spPr>
          <p:txBody>
            <a:bodyPr bIns="91425" rIns="91425" lIns="91425" tIns="91425" anchor="ctr" anchorCtr="0">
              <a:noAutofit/>
            </a:bodyPr>
            <a:lstStyle/>
            <a:p>
              <a:pPr>
                <a:spcBef>
                  <a:spcPts val="0"/>
                </a:spcBef>
                <a:buNone/>
              </a:pPr>
              <a:r>
                <a:t/>
              </a:r>
              <a:endParaRPr/>
            </a:p>
          </p:txBody>
        </p:sp>
        <p:sp>
          <p:nvSpPr>
            <p:cNvPr id="203" name="Shape 203"/>
            <p:cNvSpPr/>
            <p:nvPr/>
          </p:nvSpPr>
          <p:spPr>
            <a:xfrm>
              <a:off y="493000" x="1452800"/>
              <a:ext cy="14575" cx="66025"/>
            </a:xfrm>
            <a:custGeom>
              <a:pathLst>
                <a:path w="2641" extrusionOk="0" fill="none" h="583">
                  <a:moveTo>
                    <a:pt y="403" x="2640"/>
                  </a:moveTo>
                  <a:cubicBezTo>
                    <a:pt y="137" x="2288"/>
                    <a:pt y="1" x="1775"/>
                    <a:pt y="36" x="1255"/>
                  </a:cubicBezTo>
                  <a:cubicBezTo>
                    <a:pt y="72" x="736"/>
                    <a:pt y="274" x="271"/>
                    <a:pt y="583" x="0"/>
                  </a:cubicBezTo>
                </a:path>
              </a:pathLst>
            </a:custGeom>
            <a:noFill/>
            <a:ln w="9900" cap="rnd">
              <a:solidFill>
                <a:srgbClr val="000000"/>
              </a:solidFill>
              <a:prstDash val="solid"/>
              <a:round/>
              <a:headEnd w="med" len="med" type="none"/>
              <a:tailEnd w="med" len="med" type="none"/>
            </a:ln>
          </p:spPr>
          <p:txBody>
            <a:bodyPr bIns="91425" rIns="91425" lIns="91425" tIns="91425" anchor="ctr" anchorCtr="0">
              <a:noAutofit/>
            </a:bodyPr>
            <a:lstStyle/>
            <a:p>
              <a:pPr>
                <a:spcBef>
                  <a:spcPts val="0"/>
                </a:spcBef>
                <a:buNone/>
              </a:pPr>
              <a:r>
                <a:t/>
              </a:r>
              <a:endParaRPr/>
            </a:p>
          </p:txBody>
        </p:sp>
        <p:sp>
          <p:nvSpPr>
            <p:cNvPr id="204" name="Shape 204"/>
            <p:cNvSpPr/>
            <p:nvPr/>
          </p:nvSpPr>
          <p:spPr>
            <a:xfrm>
              <a:off y="487675" x="1202950"/>
              <a:ext cy="23500" cx="189400"/>
            </a:xfrm>
            <a:custGeom>
              <a:pathLst>
                <a:path w="7576" extrusionOk="0" fill="none" h="940">
                  <a:moveTo>
                    <a:pt y="0" x="1"/>
                  </a:moveTo>
                  <a:lnTo>
                    <a:pt y="939" x="7575"/>
                  </a:lnTo>
                </a:path>
              </a:pathLst>
            </a:custGeom>
            <a:noFill/>
            <a:ln w="9900" cap="rnd">
              <a:solidFill>
                <a:srgbClr val="000000"/>
              </a:solidFill>
              <a:prstDash val="solid"/>
              <a:round/>
              <a:headEnd w="med" len="med" type="none"/>
              <a:tailEnd w="med" len="med" type="none"/>
            </a:ln>
          </p:spPr>
          <p:txBody>
            <a:bodyPr bIns="91425" rIns="91425" lIns="91425" tIns="91425" anchor="ctr" anchorCtr="0">
              <a:noAutofit/>
            </a:bodyPr>
            <a:lstStyle/>
            <a:p>
              <a:pPr>
                <a:spcBef>
                  <a:spcPts val="0"/>
                </a:spcBef>
                <a:buNone/>
              </a:pPr>
              <a:r>
                <a:t/>
              </a:r>
              <a:endParaRPr/>
            </a:p>
          </p:txBody>
        </p:sp>
        <p:sp>
          <p:nvSpPr>
            <p:cNvPr id="205" name="Shape 205"/>
            <p:cNvSpPr/>
            <p:nvPr/>
          </p:nvSpPr>
          <p:spPr>
            <a:xfrm>
              <a:off y="465950" x="1579200"/>
              <a:ext cy="52175" cx="204225"/>
            </a:xfrm>
            <a:custGeom>
              <a:pathLst>
                <a:path w="8169" extrusionOk="0" fill="none" h="2087">
                  <a:moveTo>
                    <a:pt y="2086" x="0"/>
                  </a:moveTo>
                  <a:lnTo>
                    <a:pt y="0" x="8169"/>
                  </a:lnTo>
                </a:path>
              </a:pathLst>
            </a:custGeom>
            <a:noFill/>
            <a:ln w="9900" cap="rnd">
              <a:solidFill>
                <a:srgbClr val="000000"/>
              </a:solidFill>
              <a:prstDash val="solid"/>
              <a:round/>
              <a:headEnd w="med" len="med" type="none"/>
              <a:tailEnd w="med" len="med" type="none"/>
            </a:ln>
          </p:spPr>
          <p:txBody>
            <a:bodyPr bIns="91425" rIns="91425" lIns="91425" tIns="91425" anchor="ctr" anchorCtr="0">
              <a:noAutofit/>
            </a:bodyPr>
            <a:lstStyle/>
            <a:p>
              <a:pPr>
                <a:spcBef>
                  <a:spcPts val="0"/>
                </a:spcBef>
                <a:buNone/>
              </a:pPr>
              <a:r>
                <a:t/>
              </a:r>
              <a:endParaRPr/>
            </a:p>
          </p:txBody>
        </p:sp>
        <p:sp>
          <p:nvSpPr>
            <p:cNvPr id="206" name="Shape 206"/>
            <p:cNvSpPr/>
            <p:nvPr/>
          </p:nvSpPr>
          <p:spPr>
            <a:xfrm>
              <a:off y="703250" x="1477700"/>
              <a:ext cy="2650" cx="26025"/>
            </a:xfrm>
            <a:custGeom>
              <a:pathLst>
                <a:path w="1041" extrusionOk="0" fill="none" h="106">
                  <a:moveTo>
                    <a:pt y="71" x="1"/>
                  </a:moveTo>
                  <a:lnTo>
                    <a:pt y="1" x="397"/>
                  </a:lnTo>
                  <a:lnTo>
                    <a:pt y="71" x="743"/>
                  </a:lnTo>
                  <a:lnTo>
                    <a:pt y="105" x="1041"/>
                  </a:lnTo>
                </a:path>
              </a:pathLst>
            </a:custGeom>
            <a:noFill/>
            <a:ln w="9900" cap="rnd">
              <a:solidFill>
                <a:srgbClr val="000000"/>
              </a:solidFill>
              <a:prstDash val="solid"/>
              <a:round/>
              <a:headEnd w="med" len="med" type="none"/>
              <a:tailEnd w="med" len="med" type="none"/>
            </a:ln>
          </p:spPr>
          <p:txBody>
            <a:bodyPr bIns="91425" rIns="91425" lIns="91425" tIns="91425" anchor="ctr" anchorCtr="0">
              <a:noAutofit/>
            </a:bodyPr>
            <a:lstStyle/>
            <a:p>
              <a:pPr>
                <a:spcBef>
                  <a:spcPts val="0"/>
                </a:spcBef>
                <a:buNone/>
              </a:pPr>
              <a:r>
                <a:t/>
              </a:r>
              <a:endParaRPr/>
            </a:p>
          </p:txBody>
        </p:sp>
        <p:sp>
          <p:nvSpPr>
            <p:cNvPr id="207" name="Shape 207"/>
            <p:cNvSpPr/>
            <p:nvPr/>
          </p:nvSpPr>
          <p:spPr>
            <a:xfrm>
              <a:off y="751950" x="1113850"/>
              <a:ext cy="873675" cx="774775"/>
            </a:xfrm>
            <a:custGeom>
              <a:pathLst>
                <a:path w="30991" extrusionOk="0" h="34947">
                  <a:moveTo>
                    <a:pt y="522" x="9208"/>
                  </a:moveTo>
                  <a:lnTo>
                    <a:pt y="313" x="6238"/>
                  </a:lnTo>
                  <a:lnTo>
                    <a:pt y="105" x="4159"/>
                  </a:lnTo>
                  <a:lnTo>
                    <a:pt y="0" x="2971"/>
                  </a:lnTo>
                  <a:lnTo>
                    <a:pt y="5425" x="2971"/>
                  </a:lnTo>
                  <a:lnTo>
                    <a:pt y="10223" x="2525"/>
                  </a:lnTo>
                  <a:lnTo>
                    <a:pt y="11371" x="2228"/>
                  </a:lnTo>
                  <a:lnTo>
                    <a:pt y="18360" x="1337"/>
                  </a:lnTo>
                  <a:lnTo>
                    <a:pt y="22498" x="0"/>
                  </a:lnTo>
                  <a:lnTo>
                    <a:pt y="29383" x="1040"/>
                  </a:lnTo>
                  <a:lnTo>
                    <a:pt y="33069" x="1931"/>
                  </a:lnTo>
                  <a:lnTo>
                    <a:pt y="34008" x="2971"/>
                  </a:lnTo>
                  <a:lnTo>
                    <a:pt y="34112" x="5050"/>
                  </a:lnTo>
                  <a:lnTo>
                    <a:pt y="34529" x="10842"/>
                  </a:lnTo>
                  <a:lnTo>
                    <a:pt y="34947" x="15149"/>
                  </a:lnTo>
                  <a:lnTo>
                    <a:pt y="34529" x="21486"/>
                  </a:lnTo>
                  <a:lnTo>
                    <a:pt y="33903" x="27723"/>
                  </a:lnTo>
                  <a:lnTo>
                    <a:pt y="33486" x="30099"/>
                  </a:lnTo>
                  <a:lnTo>
                    <a:pt y="29383" x="29951"/>
                  </a:lnTo>
                  <a:lnTo>
                    <a:pt y="21872" x="30991"/>
                  </a:lnTo>
                  <a:lnTo>
                    <a:pt y="16274" x="30694"/>
                  </a:lnTo>
                  <a:lnTo>
                    <a:pt y="10432" x="29505"/>
                  </a:lnTo>
                  <a:lnTo>
                    <a:pt y="5112" x="27426"/>
                  </a:lnTo>
                  <a:lnTo>
                    <a:pt y="1148" x="26684"/>
                  </a:lnTo>
                  <a:lnTo>
                    <a:pt y="105" x="26387"/>
                  </a:lnTo>
                  <a:lnTo>
                    <a:pt y="1043" x="21337"/>
                  </a:lnTo>
                  <a:lnTo>
                    <a:pt y="1878" x="18515"/>
                  </a:lnTo>
                  <a:lnTo>
                    <a:pt y="2087" x="14258"/>
                  </a:lnTo>
                  <a:lnTo>
                    <a:pt y="1669" x="10991"/>
                  </a:lnTo>
                  <a:close/>
                </a:path>
              </a:pathLst>
            </a:custGeom>
            <a:solidFill>
              <a:srgbClr val="E0E0E0"/>
            </a:solidFill>
            <a:ln w="9900" cap="rnd">
              <a:solidFill>
                <a:srgbClr val="000000"/>
              </a:solidFill>
              <a:prstDash val="solid"/>
              <a:round/>
              <a:headEnd w="med" len="med" type="none"/>
              <a:tailEnd w="med" len="med" type="none"/>
            </a:ln>
          </p:spPr>
          <p:txBody>
            <a:bodyPr bIns="91425" rIns="91425" lIns="91425" tIns="91425" anchor="ctr" anchorCtr="0">
              <a:noAutofit/>
            </a:bodyPr>
            <a:lstStyle/>
            <a:p>
              <a:pPr>
                <a:spcBef>
                  <a:spcPts val="0"/>
                </a:spcBef>
                <a:buNone/>
              </a:pPr>
              <a:r>
                <a:t/>
              </a:r>
              <a:endParaRPr/>
            </a:p>
          </p:txBody>
        </p:sp>
        <p:sp>
          <p:nvSpPr>
            <p:cNvPr id="208" name="Shape 208"/>
            <p:cNvSpPr/>
            <p:nvPr/>
          </p:nvSpPr>
          <p:spPr>
            <a:xfrm>
              <a:off y="2767000" x="1783400"/>
              <a:ext cy="230400" cx="535925"/>
            </a:xfrm>
            <a:custGeom>
              <a:pathLst>
                <a:path w="21437" extrusionOk="0" h="9216">
                  <a:moveTo>
                    <a:pt y="1148" x="50"/>
                  </a:moveTo>
                  <a:lnTo>
                    <a:pt y="2296" x="1"/>
                  </a:lnTo>
                  <a:lnTo>
                    <a:pt y="3096" x="50"/>
                  </a:lnTo>
                  <a:lnTo>
                    <a:pt y="3826" x="149"/>
                  </a:lnTo>
                  <a:lnTo>
                    <a:pt y="4869" x="644"/>
                  </a:lnTo>
                  <a:lnTo>
                    <a:pt y="5738" x="2921"/>
                  </a:lnTo>
                  <a:lnTo>
                    <a:pt y="5704" x="4110"/>
                  </a:lnTo>
                  <a:lnTo>
                    <a:pt y="6434" x="4357"/>
                  </a:lnTo>
                  <a:lnTo>
                    <a:pt y="6851" x="5050"/>
                  </a:lnTo>
                  <a:lnTo>
                    <a:pt y="7338" x="6090"/>
                  </a:lnTo>
                  <a:lnTo>
                    <a:pt y="7860" x="7674"/>
                  </a:lnTo>
                  <a:lnTo>
                    <a:pt y="8694" x="11981"/>
                  </a:lnTo>
                  <a:lnTo>
                    <a:pt y="9042" x="14060"/>
                  </a:lnTo>
                  <a:lnTo>
                    <a:pt y="9216" x="16436"/>
                  </a:lnTo>
                  <a:lnTo>
                    <a:pt y="9111" x="18565"/>
                  </a:lnTo>
                  <a:lnTo>
                    <a:pt y="8868" x="19704"/>
                  </a:lnTo>
                  <a:lnTo>
                    <a:pt y="8381" x="20694"/>
                  </a:lnTo>
                  <a:lnTo>
                    <a:pt y="7755" x="21238"/>
                  </a:lnTo>
                  <a:lnTo>
                    <a:pt y="7025" x="21387"/>
                  </a:lnTo>
                  <a:lnTo>
                    <a:pt y="6643" x="21436"/>
                  </a:lnTo>
                  <a:lnTo>
                    <a:pt y="6260" x="21387"/>
                  </a:lnTo>
                  <a:lnTo>
                    <a:pt y="5947" x="21189"/>
                  </a:lnTo>
                  <a:lnTo>
                    <a:pt y="5599" x="20842"/>
                  </a:lnTo>
                  <a:lnTo>
                    <a:pt y="4660" x="18317"/>
                  </a:lnTo>
                  <a:lnTo>
                    <a:pt y="3617" x="16090"/>
                  </a:lnTo>
                  <a:lnTo>
                    <a:pt y="1" x="11535"/>
                  </a:lnTo>
                  <a:close/>
                </a:path>
              </a:pathLst>
            </a:custGeom>
            <a:solidFill>
              <a:srgbClr val="000000"/>
            </a:solidFill>
            <a:ln>
              <a:noFill/>
            </a:ln>
          </p:spPr>
          <p:txBody>
            <a:bodyPr bIns="91425" rIns="91425" lIns="91425" tIns="91425" anchor="ctr" anchorCtr="0">
              <a:noAutofit/>
            </a:bodyPr>
            <a:lstStyle/>
            <a:p>
              <a:pPr>
                <a:spcBef>
                  <a:spcPts val="0"/>
                </a:spcBef>
                <a:buNone/>
              </a:pPr>
              <a:r>
                <a:t/>
              </a:r>
              <a:endParaRPr/>
            </a:p>
          </p:txBody>
        </p:sp>
        <p:sp>
          <p:nvSpPr>
            <p:cNvPr id="209" name="Shape 209"/>
            <p:cNvSpPr/>
            <p:nvPr/>
          </p:nvSpPr>
          <p:spPr>
            <a:xfrm>
              <a:off y="2719200" x="820525"/>
              <a:ext cy="182575" cx="627500"/>
            </a:xfrm>
            <a:custGeom>
              <a:pathLst>
                <a:path w="25100" extrusionOk="0" h="7303">
                  <a:moveTo>
                    <a:pt y="0" x="12377"/>
                  </a:moveTo>
                  <a:lnTo>
                    <a:pt y="1461" x="9902"/>
                  </a:lnTo>
                  <a:lnTo>
                    <a:pt y="2539" x="7229"/>
                  </a:lnTo>
                  <a:lnTo>
                    <a:pt y="3060" x="4951"/>
                  </a:lnTo>
                  <a:lnTo>
                    <a:pt y="3930" x="1090"/>
                  </a:lnTo>
                  <a:lnTo>
                    <a:pt y="4173" x="496"/>
                  </a:lnTo>
                  <a:lnTo>
                    <a:pt y="4451" x="199"/>
                  </a:lnTo>
                  <a:lnTo>
                    <a:pt y="4869" x="1"/>
                  </a:lnTo>
                  <a:lnTo>
                    <a:pt y="5355" x="1"/>
                  </a:lnTo>
                  <a:lnTo>
                    <a:pt y="6051" x="199"/>
                  </a:lnTo>
                  <a:lnTo>
                    <a:pt y="6572" x="446"/>
                  </a:lnTo>
                  <a:lnTo>
                    <a:pt y="6851" x="1090"/>
                  </a:lnTo>
                  <a:lnTo>
                    <a:pt y="7094" x="2129"/>
                  </a:lnTo>
                  <a:lnTo>
                    <a:pt y="7198" x="3763"/>
                  </a:lnTo>
                  <a:lnTo>
                    <a:pt y="7268" x="5644"/>
                  </a:lnTo>
                  <a:lnTo>
                    <a:pt y="7303" x="7278"/>
                  </a:lnTo>
                  <a:lnTo>
                    <a:pt y="7268" x="9159"/>
                  </a:lnTo>
                  <a:lnTo>
                    <a:pt y="7198" x="10793"/>
                  </a:lnTo>
                  <a:lnTo>
                    <a:pt y="6990" x="12427"/>
                  </a:lnTo>
                  <a:lnTo>
                    <a:pt y="6712" x="13763"/>
                  </a:lnTo>
                  <a:lnTo>
                    <a:pt y="6364" x="15001"/>
                  </a:lnTo>
                  <a:lnTo>
                    <a:pt y="6086" x="16684"/>
                  </a:lnTo>
                  <a:lnTo>
                    <a:pt y="6503" x="16832"/>
                  </a:lnTo>
                  <a:lnTo>
                    <a:pt y="6538" x="18021"/>
                  </a:lnTo>
                  <a:lnTo>
                    <a:pt y="6538" x="19159"/>
                  </a:lnTo>
                  <a:lnTo>
                    <a:pt y="6503" x="20347"/>
                  </a:lnTo>
                  <a:lnTo>
                    <a:pt y="6433" x="21337"/>
                  </a:lnTo>
                  <a:lnTo>
                    <a:pt y="6329" x="22278"/>
                  </a:lnTo>
                  <a:lnTo>
                    <a:pt y="6086" x="23516"/>
                  </a:lnTo>
                  <a:lnTo>
                    <a:pt y="5738" x="24605"/>
                  </a:lnTo>
                  <a:lnTo>
                    <a:pt y="4869" x="24605"/>
                  </a:lnTo>
                  <a:lnTo>
                    <a:pt y="4556" x="24803"/>
                  </a:lnTo>
                  <a:lnTo>
                    <a:pt y="4277" x="24902"/>
                  </a:lnTo>
                  <a:lnTo>
                    <a:pt y="2574" x="24951"/>
                  </a:lnTo>
                  <a:lnTo>
                    <a:pt y="870" x="25100"/>
                  </a:lnTo>
                  <a:lnTo>
                    <a:pt y="1252" x="19456"/>
                  </a:lnTo>
                  <a:close/>
                </a:path>
              </a:pathLst>
            </a:custGeom>
            <a:solidFill>
              <a:srgbClr val="000000"/>
            </a:solidFill>
            <a:ln>
              <a:noFill/>
            </a:ln>
          </p:spPr>
          <p:txBody>
            <a:bodyPr bIns="91425" rIns="91425" lIns="91425" tIns="91425" anchor="ctr" anchorCtr="0">
              <a:noAutofit/>
            </a:bodyPr>
            <a:lstStyle/>
            <a:p>
              <a:pPr>
                <a:spcBef>
                  <a:spcPts val="0"/>
                </a:spcBef>
                <a:buNone/>
              </a:pPr>
              <a:r>
                <a:t/>
              </a:r>
              <a:endParaRPr/>
            </a:p>
          </p:txBody>
        </p:sp>
        <p:sp>
          <p:nvSpPr>
            <p:cNvPr id="210" name="Shape 210"/>
            <p:cNvSpPr/>
            <p:nvPr/>
          </p:nvSpPr>
          <p:spPr>
            <a:xfrm>
              <a:off y="1593450" x="1129950"/>
              <a:ext cy="1228350" cx="978975"/>
            </a:xfrm>
            <a:custGeom>
              <a:pathLst>
                <a:path w="39159" extrusionOk="0" h="49134">
                  <a:moveTo>
                    <a:pt y="0" x="1485"/>
                  </a:moveTo>
                  <a:lnTo>
                    <a:pt y="14778" x="297"/>
                  </a:lnTo>
                  <a:lnTo>
                    <a:pt y="26636" x="594"/>
                  </a:lnTo>
                  <a:lnTo>
                    <a:pt y="31226" x="1188"/>
                  </a:lnTo>
                  <a:lnTo>
                    <a:pt y="36233" x="2079"/>
                  </a:lnTo>
                  <a:lnTo>
                    <a:pt y="41032" x="1485"/>
                  </a:lnTo>
                  <a:lnTo>
                    <a:pt y="44996" x="0"/>
                  </a:lnTo>
                  <a:lnTo>
                    <a:pt y="45622" x="792"/>
                  </a:lnTo>
                  <a:lnTo>
                    <a:pt y="46039" x="1535"/>
                  </a:lnTo>
                  <a:lnTo>
                    <a:pt y="46421" x="2723"/>
                  </a:lnTo>
                  <a:lnTo>
                    <a:pt y="46769" x="3861"/>
                  </a:lnTo>
                  <a:lnTo>
                    <a:pt y="47117" x="5297"/>
                  </a:lnTo>
                  <a:lnTo>
                    <a:pt y="47360" x="6832"/>
                  </a:lnTo>
                  <a:lnTo>
                    <a:pt y="47534" x="7970"/>
                  </a:lnTo>
                  <a:lnTo>
                    <a:pt y="47673" x="9406"/>
                  </a:lnTo>
                  <a:lnTo>
                    <a:pt y="47917" x="11188"/>
                  </a:lnTo>
                  <a:lnTo>
                    <a:pt y="48230" x="13119"/>
                  </a:lnTo>
                  <a:lnTo>
                    <a:pt y="48334" x="13861"/>
                  </a:lnTo>
                  <a:lnTo>
                    <a:pt y="47708" x="14158"/>
                  </a:lnTo>
                  <a:lnTo>
                    <a:pt y="46526" x="14703"/>
                  </a:lnTo>
                  <a:lnTo>
                    <a:pt y="45622" x="15149"/>
                  </a:lnTo>
                  <a:lnTo>
                    <a:pt y="44405" x="15545"/>
                  </a:lnTo>
                  <a:lnTo>
                    <a:pt y="35607" x="15693"/>
                  </a:lnTo>
                  <a:lnTo>
                    <a:pt y="27679" x="15693"/>
                  </a:lnTo>
                  <a:lnTo>
                    <a:pt y="18742" x="14802"/>
                  </a:lnTo>
                  <a:lnTo>
                    <a:pt y="13109" x="15099"/>
                  </a:lnTo>
                  <a:lnTo>
                    <a:pt y="11336" x="15396"/>
                  </a:lnTo>
                  <a:lnTo>
                    <a:pt y="19786" x="18366"/>
                  </a:lnTo>
                  <a:lnTo>
                    <a:pt y="28931" x="21040"/>
                  </a:lnTo>
                  <a:lnTo>
                    <a:pt y="34147" x="22822"/>
                  </a:lnTo>
                  <a:lnTo>
                    <a:pt y="43327" x="24010"/>
                  </a:lnTo>
                  <a:lnTo>
                    <a:pt y="48543" x="25693"/>
                  </a:lnTo>
                  <a:lnTo>
                    <a:pt y="48612" x="27376"/>
                  </a:lnTo>
                  <a:lnTo>
                    <a:pt y="48716" x="29059"/>
                  </a:lnTo>
                  <a:lnTo>
                    <a:pt y="48890" x="30743"/>
                  </a:lnTo>
                  <a:lnTo>
                    <a:pt y="49064" x="32970"/>
                  </a:lnTo>
                  <a:lnTo>
                    <a:pt y="49134" x="34505"/>
                  </a:lnTo>
                  <a:lnTo>
                    <a:pt y="48925" x="36040"/>
                  </a:lnTo>
                  <a:lnTo>
                    <a:pt y="48508" x="37525"/>
                  </a:lnTo>
                  <a:lnTo>
                    <a:pt y="48195" x="38069"/>
                  </a:lnTo>
                  <a:lnTo>
                    <a:pt y="47917" x="38663"/>
                  </a:lnTo>
                  <a:lnTo>
                    <a:pt y="47569" x="39158"/>
                  </a:lnTo>
                  <a:lnTo>
                    <a:pt y="41345" x="38317"/>
                  </a:lnTo>
                  <a:lnTo>
                    <a:pt y="32721" x="36139"/>
                  </a:lnTo>
                  <a:lnTo>
                    <a:pt y="26079" x="34951"/>
                  </a:lnTo>
                  <a:lnTo>
                    <a:pt y="11058" x="30842"/>
                  </a:lnTo>
                  <a:lnTo>
                    <a:pt y="0" x="29059"/>
                  </a:lnTo>
                  <a:lnTo>
                    <a:pt y="904" x="21931"/>
                  </a:lnTo>
                  <a:lnTo>
                    <a:pt y="1182" x="15198"/>
                  </a:lnTo>
                  <a:lnTo>
                    <a:pt y="904" x="7327"/>
                  </a:lnTo>
                  <a:close/>
                </a:path>
              </a:pathLst>
            </a:custGeom>
            <a:solidFill>
              <a:srgbClr val="808080"/>
            </a:solidFill>
            <a:ln w="9900" cap="rnd">
              <a:solidFill>
                <a:srgbClr val="000000"/>
              </a:solidFill>
              <a:prstDash val="solid"/>
              <a:round/>
              <a:headEnd w="med" len="med" type="none"/>
              <a:tailEnd w="med" len="med" type="none"/>
            </a:ln>
          </p:spPr>
          <p:txBody>
            <a:bodyPr bIns="91425" rIns="91425" lIns="91425" tIns="91425" anchor="ctr" anchorCtr="0">
              <a:noAutofit/>
            </a:bodyPr>
            <a:lstStyle/>
            <a:p>
              <a:pPr>
                <a:spcBef>
                  <a:spcPts val="0"/>
                </a:spcBef>
                <a:buNone/>
              </a:pPr>
              <a:r>
                <a:t/>
              </a:r>
              <a:endParaRPr/>
            </a:p>
          </p:txBody>
        </p:sp>
        <p:sp>
          <p:nvSpPr>
            <p:cNvPr id="211" name="Shape 211"/>
            <p:cNvSpPr/>
            <p:nvPr/>
          </p:nvSpPr>
          <p:spPr>
            <a:xfrm>
              <a:off y="738025" x="461625"/>
              <a:ext cy="1045825" cx="957950"/>
            </a:xfrm>
            <a:custGeom>
              <a:pathLst>
                <a:path w="38318" extrusionOk="0" h="41833">
                  <a:moveTo>
                    <a:pt y="15649" x="15842"/>
                  </a:moveTo>
                  <a:lnTo>
                    <a:pt y="15614" x="14703"/>
                  </a:lnTo>
                  <a:lnTo>
                    <a:pt y="15440" x="13119"/>
                  </a:lnTo>
                  <a:lnTo>
                    <a:pt y="14675" x="10446"/>
                  </a:lnTo>
                  <a:lnTo>
                    <a:pt y="13214" x="4555"/>
                  </a:lnTo>
                  <a:lnTo>
                    <a:pt y="13319" x="3664"/>
                  </a:lnTo>
                  <a:lnTo>
                    <a:pt y="13562" x="2822"/>
                  </a:lnTo>
                  <a:lnTo>
                    <a:pt y="13945" x="1931"/>
                  </a:lnTo>
                  <a:lnTo>
                    <a:pt y="14362" x="1337"/>
                  </a:lnTo>
                  <a:lnTo>
                    <a:pt y="14988" x="792"/>
                  </a:lnTo>
                  <a:lnTo>
                    <a:pt y="15683" x="446"/>
                  </a:lnTo>
                  <a:lnTo>
                    <a:pt y="16622" x="149"/>
                  </a:lnTo>
                  <a:lnTo>
                    <a:pt y="17387" x="50"/>
                  </a:lnTo>
                  <a:lnTo>
                    <a:pt y="18187" x="0"/>
                  </a:lnTo>
                  <a:lnTo>
                    <a:pt y="19126" x="50"/>
                  </a:lnTo>
                  <a:lnTo>
                    <a:pt y="19995" x="198"/>
                  </a:lnTo>
                  <a:lnTo>
                    <a:pt y="20725" x="446"/>
                  </a:lnTo>
                  <a:lnTo>
                    <a:pt y="21734" x="5149"/>
                  </a:lnTo>
                  <a:lnTo>
                    <a:pt y="22394" x="7129"/>
                  </a:lnTo>
                  <a:lnTo>
                    <a:pt y="22916" x="8416"/>
                  </a:lnTo>
                  <a:lnTo>
                    <a:pt y="23333" x="9505"/>
                  </a:lnTo>
                  <a:lnTo>
                    <a:pt y="23611" x="10446"/>
                  </a:lnTo>
                  <a:lnTo>
                    <a:pt y="23890" x="11832"/>
                  </a:lnTo>
                  <a:lnTo>
                    <a:pt y="24446" x="14604"/>
                  </a:lnTo>
                  <a:lnTo>
                    <a:pt y="25176" x="19258"/>
                  </a:lnTo>
                  <a:lnTo>
                    <a:pt y="25593" x="22674"/>
                  </a:lnTo>
                  <a:lnTo>
                    <a:pt y="25420" x="23515"/>
                  </a:lnTo>
                  <a:lnTo>
                    <a:pt y="25002" x="24060"/>
                  </a:lnTo>
                  <a:lnTo>
                    <a:pt y="24342" x="24456"/>
                  </a:lnTo>
                  <a:lnTo>
                    <a:pt y="22673" x="25545"/>
                  </a:lnTo>
                  <a:lnTo>
                    <a:pt y="23716" x="25792"/>
                  </a:lnTo>
                  <a:lnTo>
                    <a:pt y="26393" x="26040"/>
                  </a:lnTo>
                  <a:lnTo>
                    <a:pt y="28480" x="25891"/>
                  </a:lnTo>
                  <a:lnTo>
                    <a:pt y="29558" x="25545"/>
                  </a:lnTo>
                  <a:lnTo>
                    <a:pt y="30705" x="25495"/>
                  </a:lnTo>
                  <a:lnTo>
                    <a:pt y="31818" x="25495"/>
                  </a:lnTo>
                  <a:lnTo>
                    <a:pt y="33174" x="25297"/>
                  </a:lnTo>
                  <a:lnTo>
                    <a:pt y="34426" x="24901"/>
                  </a:lnTo>
                  <a:lnTo>
                    <a:pt y="38112" x="23812"/>
                  </a:lnTo>
                  <a:lnTo>
                    <a:pt y="38737" x="24555"/>
                  </a:lnTo>
                  <a:lnTo>
                    <a:pt y="39224" x="25594"/>
                  </a:lnTo>
                  <a:lnTo>
                    <a:pt y="39642" x="27129"/>
                  </a:lnTo>
                  <a:lnTo>
                    <a:pt y="39885" x="28713"/>
                  </a:lnTo>
                  <a:lnTo>
                    <a:pt y="40198" x="30000"/>
                  </a:lnTo>
                  <a:lnTo>
                    <a:pt y="40546" x="31436"/>
                  </a:lnTo>
                  <a:lnTo>
                    <a:pt y="40893" x="32723"/>
                  </a:lnTo>
                  <a:lnTo>
                    <a:pt y="41206" x="34159"/>
                  </a:lnTo>
                  <a:lnTo>
                    <a:pt y="41589" x="35990"/>
                  </a:lnTo>
                  <a:lnTo>
                    <a:pt y="41832" x="38317"/>
                  </a:lnTo>
                  <a:lnTo>
                    <a:pt y="36964" x="37228"/>
                  </a:lnTo>
                  <a:lnTo>
                    <a:pt y="35399" x="36832"/>
                  </a:lnTo>
                  <a:lnTo>
                    <a:pt y="34460" x="36634"/>
                  </a:lnTo>
                  <a:lnTo>
                    <a:pt y="33417" x="36585"/>
                  </a:lnTo>
                  <a:lnTo>
                    <a:pt y="31192" x="36436"/>
                  </a:lnTo>
                  <a:lnTo>
                    <a:pt y="28097" x="36535"/>
                  </a:lnTo>
                  <a:lnTo>
                    <a:pt y="20204" x="37278"/>
                  </a:lnTo>
                  <a:lnTo>
                    <a:pt y="7894" x="36832"/>
                  </a:lnTo>
                  <a:lnTo>
                    <a:pt y="1148" x="35099"/>
                  </a:lnTo>
                  <a:lnTo>
                    <a:pt y="592" x="30594"/>
                  </a:lnTo>
                  <a:lnTo>
                    <a:pt y="349" x="29010"/>
                  </a:lnTo>
                  <a:lnTo>
                    <a:pt y="105" x="27921"/>
                  </a:lnTo>
                  <a:lnTo>
                    <a:pt y="1" x="27228"/>
                  </a:lnTo>
                  <a:lnTo>
                    <a:pt y="1" x="26386"/>
                  </a:lnTo>
                  <a:lnTo>
                    <a:pt y="70" x="25693"/>
                  </a:lnTo>
                  <a:lnTo>
                    <a:pt y="210" x="25000"/>
                  </a:lnTo>
                  <a:lnTo>
                    <a:pt y="453" x="24258"/>
                  </a:lnTo>
                  <a:lnTo>
                    <a:pt y="870" x="23515"/>
                  </a:lnTo>
                  <a:lnTo>
                    <a:pt y="1427" x="22822"/>
                  </a:lnTo>
                  <a:lnTo>
                    <a:pt y="1948" x="22426"/>
                  </a:lnTo>
                  <a:lnTo>
                    <a:pt y="2678" x="22179"/>
                  </a:lnTo>
                  <a:lnTo>
                    <a:pt y="3652" x="22179"/>
                  </a:lnTo>
                  <a:lnTo>
                    <a:pt y="4939" x="21931"/>
                  </a:lnTo>
                  <a:lnTo>
                    <a:pt y="7720" x="21139"/>
                  </a:lnTo>
                  <a:lnTo>
                    <a:pt y="14605" x="18763"/>
                  </a:lnTo>
                  <a:lnTo>
                    <a:pt y="15544" x="18416"/>
                  </a:lnTo>
                  <a:lnTo>
                    <a:pt y="15649" x="17327"/>
                  </a:lnTo>
                  <a:close/>
                </a:path>
              </a:pathLst>
            </a:custGeom>
            <a:solidFill>
              <a:srgbClr val="808080"/>
            </a:solidFill>
            <a:ln w="9900" cap="rnd">
              <a:solidFill>
                <a:srgbClr val="000000"/>
              </a:solidFill>
              <a:prstDash val="solid"/>
              <a:round/>
              <a:headEnd w="med" len="med" type="none"/>
              <a:tailEnd w="med" len="med" type="none"/>
            </a:ln>
          </p:spPr>
          <p:txBody>
            <a:bodyPr bIns="91425" rIns="91425" lIns="91425" tIns="91425" anchor="ctr" anchorCtr="0">
              <a:noAutofit/>
            </a:bodyPr>
            <a:lstStyle/>
            <a:p>
              <a:pPr>
                <a:spcBef>
                  <a:spcPts val="0"/>
                </a:spcBef>
                <a:buNone/>
              </a:pPr>
              <a:r>
                <a:t/>
              </a:r>
              <a:endParaRPr/>
            </a:p>
          </p:txBody>
        </p:sp>
        <p:sp>
          <p:nvSpPr>
            <p:cNvPr id="212" name="Shape 212"/>
            <p:cNvSpPr/>
            <p:nvPr/>
          </p:nvSpPr>
          <p:spPr>
            <a:xfrm>
              <a:off y="1017950" x="1107650"/>
              <a:ext cy="280825" cx="104000"/>
            </a:xfrm>
            <a:custGeom>
              <a:pathLst>
                <a:path w="4160" extrusionOk="0" fill="none" h="11233">
                  <a:moveTo>
                    <a:pt y="11232" x="1"/>
                  </a:moveTo>
                  <a:lnTo>
                    <a:pt y="7512" x="1486"/>
                  </a:lnTo>
                  <a:lnTo>
                    <a:pt y="3756" x="2971"/>
                  </a:lnTo>
                  <a:lnTo>
                    <a:pt y="627" x="2674"/>
                  </a:lnTo>
                  <a:lnTo>
                    <a:pt y="1" x="4159"/>
                  </a:lnTo>
                </a:path>
              </a:pathLst>
            </a:custGeom>
            <a:noFill/>
            <a:ln w="9900" cap="rnd">
              <a:solidFill>
                <a:srgbClr val="000000"/>
              </a:solidFill>
              <a:prstDash val="solid"/>
              <a:round/>
              <a:headEnd w="med" len="med" type="none"/>
              <a:tailEnd w="med" len="med" type="none"/>
            </a:ln>
          </p:spPr>
          <p:txBody>
            <a:bodyPr bIns="91425" rIns="91425" lIns="91425" tIns="91425" anchor="ctr" anchorCtr="0">
              <a:noAutofit/>
            </a:bodyPr>
            <a:lstStyle/>
            <a:p>
              <a:pPr>
                <a:spcBef>
                  <a:spcPts val="0"/>
                </a:spcBef>
                <a:buNone/>
              </a:pPr>
              <a:r>
                <a:t/>
              </a:r>
              <a:endParaRPr/>
            </a:p>
          </p:txBody>
        </p:sp>
        <p:sp>
          <p:nvSpPr>
            <p:cNvPr id="213" name="Shape 213"/>
            <p:cNvSpPr/>
            <p:nvPr/>
          </p:nvSpPr>
          <p:spPr>
            <a:xfrm>
              <a:off y="1127475" x="924500"/>
              <a:ext cy="57400" cx="86650"/>
            </a:xfrm>
            <a:custGeom>
              <a:pathLst>
                <a:path w="3466" extrusionOk="0" fill="none" h="2296">
                  <a:moveTo>
                    <a:pt y="71" x="0"/>
                  </a:moveTo>
                  <a:lnTo>
                    <a:pt y="1" x="1634"/>
                  </a:lnTo>
                  <a:lnTo>
                    <a:pt y="279" x="2525"/>
                  </a:lnTo>
                  <a:lnTo>
                    <a:pt y="836" x="3169"/>
                  </a:lnTo>
                  <a:lnTo>
                    <a:pt y="1670" x="3466"/>
                  </a:lnTo>
                  <a:lnTo>
                    <a:pt y="2296" x="3416"/>
                  </a:lnTo>
                </a:path>
              </a:pathLst>
            </a:custGeom>
            <a:noFill/>
            <a:ln w="9900" cap="rnd">
              <a:solidFill>
                <a:srgbClr val="000000"/>
              </a:solidFill>
              <a:prstDash val="solid"/>
              <a:round/>
              <a:headEnd w="med" len="med" type="none"/>
              <a:tailEnd w="med" len="med" type="none"/>
            </a:ln>
          </p:spPr>
          <p:txBody>
            <a:bodyPr bIns="91425" rIns="91425" lIns="91425" tIns="91425" anchor="ctr" anchorCtr="0">
              <a:noAutofit/>
            </a:bodyPr>
            <a:lstStyle/>
            <a:p>
              <a:pPr>
                <a:spcBef>
                  <a:spcPts val="0"/>
                </a:spcBef>
                <a:buNone/>
              </a:pPr>
              <a:r>
                <a:t/>
              </a:r>
              <a:endParaRPr/>
            </a:p>
          </p:txBody>
        </p:sp>
        <p:sp>
          <p:nvSpPr>
            <p:cNvPr id="214" name="Shape 214"/>
            <p:cNvSpPr/>
            <p:nvPr/>
          </p:nvSpPr>
          <p:spPr>
            <a:xfrm>
              <a:off y="767600" x="1215325"/>
              <a:ext cy="811950" cx="200525"/>
            </a:xfrm>
            <a:custGeom>
              <a:pathLst>
                <a:path w="8021" extrusionOk="0" h="32478">
                  <a:moveTo>
                    <a:pt y="0" x="4902"/>
                  </a:moveTo>
                  <a:lnTo>
                    <a:pt y="2156" x="3664"/>
                  </a:lnTo>
                  <a:lnTo>
                    <a:pt y="2956" x="3169"/>
                  </a:lnTo>
                  <a:lnTo>
                    <a:pt y="3651" x="2674"/>
                  </a:lnTo>
                  <a:lnTo>
                    <a:pt y="4555" x="1783"/>
                  </a:lnTo>
                  <a:lnTo>
                    <a:pt y="5112" x="1090"/>
                  </a:lnTo>
                  <a:lnTo>
                    <a:pt y="5946" x="1"/>
                  </a:lnTo>
                  <a:lnTo>
                    <a:pt y="6051" x="3714"/>
                  </a:lnTo>
                  <a:lnTo>
                    <a:pt y="8450" x="1189"/>
                  </a:lnTo>
                  <a:lnTo>
                    <a:pt y="10884" x="2575"/>
                  </a:lnTo>
                  <a:lnTo>
                    <a:pt y="11927" x="3120"/>
                  </a:lnTo>
                  <a:lnTo>
                    <a:pt y="13040" x="3565"/>
                  </a:lnTo>
                  <a:lnTo>
                    <a:pt y="14431" x="3961"/>
                  </a:lnTo>
                  <a:lnTo>
                    <a:pt y="17699" x="4704"/>
                  </a:lnTo>
                  <a:lnTo>
                    <a:pt y="19508" x="5050"/>
                  </a:lnTo>
                  <a:lnTo>
                    <a:pt y="21385" x="5248"/>
                  </a:lnTo>
                  <a:lnTo>
                    <a:pt y="22811" x="5347"/>
                  </a:lnTo>
                  <a:lnTo>
                    <a:pt y="26775" x="5347"/>
                  </a:lnTo>
                  <a:lnTo>
                    <a:pt y="27853" x="5446"/>
                  </a:lnTo>
                  <a:lnTo>
                    <a:pt y="29279" x="5694"/>
                  </a:lnTo>
                  <a:lnTo>
                    <a:pt y="32478" x="6337"/>
                  </a:lnTo>
                  <a:lnTo>
                    <a:pt y="24793" x="7130"/>
                  </a:lnTo>
                  <a:lnTo>
                    <a:pt y="22811" x="7377"/>
                  </a:lnTo>
                  <a:lnTo>
                    <a:pt y="19994" x="7724"/>
                  </a:lnTo>
                  <a:lnTo>
                    <a:pt y="18499" x="7872"/>
                  </a:lnTo>
                  <a:lnTo>
                    <a:pt y="17039" x="7971"/>
                  </a:lnTo>
                  <a:lnTo>
                    <a:pt y="15126" x="7971"/>
                  </a:lnTo>
                  <a:lnTo>
                    <a:pt y="12970" x="8021"/>
                  </a:lnTo>
                  <a:lnTo>
                    <a:pt y="10849" x="8021"/>
                  </a:lnTo>
                  <a:lnTo>
                    <a:pt y="9563" x="7971"/>
                  </a:lnTo>
                  <a:lnTo>
                    <a:pt y="7372" x="7773"/>
                  </a:lnTo>
                  <a:lnTo>
                    <a:pt y="6224" x="7674"/>
                  </a:lnTo>
                  <a:lnTo>
                    <a:pt y="4903" x="7427"/>
                  </a:lnTo>
                  <a:lnTo>
                    <a:pt y="4138" x="7179"/>
                  </a:lnTo>
                  <a:lnTo>
                    <a:pt y="3304" x="6882"/>
                  </a:lnTo>
                  <a:lnTo>
                    <a:pt y="2643" x="6585"/>
                  </a:lnTo>
                  <a:lnTo>
                    <a:pt y="1982" x="6288"/>
                  </a:lnTo>
                  <a:close/>
                </a:path>
              </a:pathLst>
            </a:custGeom>
            <a:solidFill>
              <a:srgbClr val="808080"/>
            </a:solidFill>
            <a:ln w="9900" cap="rnd">
              <a:solidFill>
                <a:srgbClr val="000000"/>
              </a:solidFill>
              <a:prstDash val="solid"/>
              <a:round/>
              <a:headEnd w="med" len="med" type="none"/>
              <a:tailEnd w="med" len="med" type="none"/>
            </a:ln>
          </p:spPr>
          <p:txBody>
            <a:bodyPr bIns="91425" rIns="91425" lIns="91425" tIns="91425" anchor="ctr" anchorCtr="0">
              <a:noAutofit/>
            </a:bodyPr>
            <a:lstStyle/>
            <a:p>
              <a:pPr>
                <a:spcBef>
                  <a:spcPts val="0"/>
                </a:spcBef>
                <a:buNone/>
              </a:pPr>
              <a:r>
                <a:t/>
              </a:r>
              <a:endParaRPr/>
            </a:p>
          </p:txBody>
        </p:sp>
        <p:sp>
          <p:nvSpPr>
            <p:cNvPr id="215" name="Shape 215"/>
            <p:cNvSpPr/>
            <p:nvPr/>
          </p:nvSpPr>
          <p:spPr>
            <a:xfrm>
              <a:off y="836275" x="1418300"/>
              <a:ext cy="815425" cx="155975"/>
            </a:xfrm>
            <a:custGeom>
              <a:pathLst>
                <a:path w="6239" extrusionOk="0" h="32617">
                  <a:moveTo>
                    <a:pt y="0" x="1981"/>
                  </a:moveTo>
                  <a:lnTo>
                    <a:pt y="4694" x="941"/>
                  </a:lnTo>
                  <a:lnTo>
                    <a:pt y="10849" x="199"/>
                  </a:lnTo>
                  <a:lnTo>
                    <a:pt y="23333" x="347"/>
                  </a:lnTo>
                  <a:lnTo>
                    <a:pt y="29174" x="1"/>
                  </a:lnTo>
                  <a:lnTo>
                    <a:pt y="32617" x="2971"/>
                  </a:lnTo>
                  <a:lnTo>
                    <a:pt y="29174" x="6040"/>
                  </a:lnTo>
                  <a:lnTo>
                    <a:pt y="23333" x="5941"/>
                  </a:lnTo>
                  <a:lnTo>
                    <a:pt y="10745" x="6238"/>
                  </a:lnTo>
                  <a:lnTo>
                    <a:pt y="4173" x="5050"/>
                  </a:lnTo>
                  <a:lnTo>
                    <a:pt y="0" x="3565"/>
                  </a:lnTo>
                  <a:close/>
                </a:path>
              </a:pathLst>
            </a:custGeom>
            <a:solidFill>
              <a:srgbClr val="E00000"/>
            </a:solidFill>
            <a:ln w="9900" cap="rnd">
              <a:solidFill>
                <a:srgbClr val="000000"/>
              </a:solidFill>
              <a:prstDash val="solid"/>
              <a:round/>
              <a:headEnd w="med" len="med" type="none"/>
              <a:tailEnd w="med" len="med" type="none"/>
            </a:ln>
          </p:spPr>
          <p:txBody>
            <a:bodyPr bIns="91425" rIns="91425" lIns="91425" tIns="91425" anchor="ctr" anchorCtr="0">
              <a:noAutofit/>
            </a:bodyPr>
            <a:lstStyle/>
            <a:p>
              <a:pPr>
                <a:spcBef>
                  <a:spcPts val="0"/>
                </a:spcBef>
                <a:buNone/>
              </a:pPr>
              <a:r>
                <a:t/>
              </a:r>
              <a:endParaRPr/>
            </a:p>
          </p:txBody>
        </p:sp>
        <p:sp>
          <p:nvSpPr>
            <p:cNvPr id="216" name="Shape 216"/>
            <p:cNvSpPr/>
            <p:nvPr/>
          </p:nvSpPr>
          <p:spPr>
            <a:xfrm>
              <a:off y="778625" x="1434125"/>
              <a:ext cy="64625" cx="107900"/>
            </a:xfrm>
            <a:custGeom>
              <a:pathLst>
                <a:path w="4316" extrusionOk="0" h="2585">
                  <a:moveTo>
                    <a:pt y="0" x="3820"/>
                  </a:moveTo>
                  <a:lnTo>
                    <a:pt y="898" x="2165"/>
                  </a:lnTo>
                  <a:lnTo>
                    <a:pt y="229" x="370"/>
                  </a:lnTo>
                  <a:lnTo>
                    <a:pt y="229" x="370"/>
                  </a:lnTo>
                  <a:cubicBezTo>
                    <a:pt y="965" x="1"/>
                    <a:pt y="1823" x="284"/>
                    <a:pt y="2282" x="1047"/>
                  </a:cubicBezTo>
                  <a:cubicBezTo>
                    <a:pt y="2485" x="1385"/>
                    <a:pt y="2584" x="1775"/>
                    <a:pt y="2584" x="2164"/>
                  </a:cubicBezTo>
                  <a:cubicBezTo>
                    <a:pt y="2584" x="2653"/>
                    <a:pt y="2427" x="3139"/>
                    <a:pt y="2118" x="3514"/>
                  </a:cubicBezTo>
                  <a:cubicBezTo>
                    <a:pt y="1565" x="4187"/>
                    <a:pt y="679" x="4315"/>
                    <a:pt y="0" x="3820"/>
                  </a:cubicBezTo>
                  <a:close/>
                </a:path>
              </a:pathLst>
            </a:custGeom>
            <a:solidFill>
              <a:srgbClr val="E00000"/>
            </a:solidFill>
            <a:ln w="9900" cap="rnd">
              <a:solidFill>
                <a:srgbClr val="000000"/>
              </a:solidFill>
              <a:prstDash val="solid"/>
              <a:round/>
              <a:headEnd w="med" len="med" type="none"/>
              <a:tailEnd w="med" len="med" type="none"/>
            </a:ln>
          </p:spPr>
          <p:txBody>
            <a:bodyPr bIns="91425" rIns="91425" lIns="91425" tIns="91425" anchor="ctr" anchorCtr="0">
              <a:noAutofit/>
            </a:bodyPr>
            <a:lstStyle/>
            <a:p>
              <a:pPr>
                <a:spcBef>
                  <a:spcPts val="0"/>
                </a:spcBef>
                <a:buNone/>
              </a:pPr>
              <a:r>
                <a:t/>
              </a:r>
              <a:endParaRPr/>
            </a:p>
          </p:txBody>
        </p:sp>
        <p:sp>
          <p:nvSpPr>
            <p:cNvPr id="217" name="Shape 217"/>
            <p:cNvSpPr/>
            <p:nvPr/>
          </p:nvSpPr>
          <p:spPr>
            <a:xfrm>
              <a:off y="743250" x="1339100"/>
              <a:ext cy="125200" cx="300775"/>
            </a:xfrm>
            <a:custGeom>
              <a:pathLst>
                <a:path w="12031" extrusionOk="0" h="5008">
                  <a:moveTo>
                    <a:pt y="1" x="1139"/>
                  </a:moveTo>
                  <a:lnTo>
                    <a:pt y="2156" x="5990"/>
                  </a:lnTo>
                  <a:lnTo>
                    <a:pt y="1" x="11139"/>
                  </a:lnTo>
                  <a:lnTo>
                    <a:pt y="1044" x="12030"/>
                  </a:lnTo>
                  <a:lnTo>
                    <a:pt y="5008" x="8664"/>
                  </a:lnTo>
                  <a:lnTo>
                    <a:pt y="2296" x="5990"/>
                  </a:lnTo>
                  <a:lnTo>
                    <a:pt y="4973" x="3416"/>
                  </a:lnTo>
                  <a:lnTo>
                    <a:pt y="1009" x="0"/>
                  </a:lnTo>
                  <a:close/>
                </a:path>
              </a:pathLst>
            </a:custGeom>
            <a:solidFill>
              <a:srgbClr val="FFFFFF"/>
            </a:solidFill>
            <a:ln w="9900" cap="rnd">
              <a:solidFill>
                <a:srgbClr val="000000"/>
              </a:solidFill>
              <a:prstDash val="solid"/>
              <a:round/>
              <a:headEnd w="med" len="med" type="none"/>
              <a:tailEnd w="med" len="med" type="none"/>
            </a:ln>
          </p:spPr>
          <p:txBody>
            <a:bodyPr bIns="91425" rIns="91425" lIns="91425" tIns="91425" anchor="ctr" anchorCtr="0">
              <a:noAutofit/>
            </a:bodyPr>
            <a:lstStyle/>
            <a:p>
              <a:pPr>
                <a:spcBef>
                  <a:spcPts val="0"/>
                </a:spcBef>
                <a:buNone/>
              </a:pPr>
              <a:r>
                <a:t/>
              </a:r>
              <a:endParaRPr/>
            </a:p>
          </p:txBody>
        </p:sp>
        <p:sp>
          <p:nvSpPr>
            <p:cNvPr id="218" name="Shape 218"/>
            <p:cNvSpPr/>
            <p:nvPr/>
          </p:nvSpPr>
          <p:spPr>
            <a:xfrm>
              <a:off y="1084025" x="481425"/>
              <a:ext cy="166050" cx="85425"/>
            </a:xfrm>
            <a:custGeom>
              <a:pathLst>
                <a:path w="3417" extrusionOk="0" h="6642">
                  <a:moveTo>
                    <a:pt y="0" x="2822"/>
                  </a:moveTo>
                  <a:lnTo>
                    <a:pt y="661" x="3119"/>
                  </a:lnTo>
                  <a:lnTo>
                    <a:pt y="1252" x="3268"/>
                  </a:lnTo>
                  <a:lnTo>
                    <a:pt y="2052" x="3416"/>
                  </a:lnTo>
                  <a:lnTo>
                    <a:pt y="2574" x="3416"/>
                  </a:lnTo>
                  <a:lnTo>
                    <a:pt y="3199" x="3416"/>
                  </a:lnTo>
                  <a:lnTo>
                    <a:pt y="3999" x="3169"/>
                  </a:lnTo>
                  <a:lnTo>
                    <a:pt y="4869" x="2822"/>
                  </a:lnTo>
                  <a:lnTo>
                    <a:pt y="5460" x="2476"/>
                  </a:lnTo>
                  <a:lnTo>
                    <a:pt y="6016" x="2080"/>
                  </a:lnTo>
                  <a:lnTo>
                    <a:pt y="6398" x="1535"/>
                  </a:lnTo>
                  <a:lnTo>
                    <a:pt y="6607" x="892"/>
                  </a:lnTo>
                  <a:lnTo>
                    <a:pt y="6642" x="347"/>
                  </a:lnTo>
                  <a:lnTo>
                    <a:pt y="6225" x="149"/>
                  </a:lnTo>
                  <a:lnTo>
                    <a:pt y="5877" x="99"/>
                  </a:lnTo>
                  <a:lnTo>
                    <a:pt y="5286" x="0"/>
                  </a:lnTo>
                  <a:lnTo>
                    <a:pt y="4764" x="0"/>
                  </a:lnTo>
                  <a:lnTo>
                    <a:pt y="3373" x="198"/>
                  </a:lnTo>
                  <a:lnTo>
                    <a:pt y="383" x="1535"/>
                  </a:lnTo>
                  <a:lnTo>
                    <a:pt y="70" x="2228"/>
                  </a:lnTo>
                  <a:close/>
                </a:path>
              </a:pathLst>
            </a:custGeom>
            <a:solidFill>
              <a:srgbClr val="202020"/>
            </a:solidFill>
            <a:ln w="9900" cap="rnd">
              <a:solidFill>
                <a:srgbClr val="000000"/>
              </a:solidFill>
              <a:prstDash val="solid"/>
              <a:round/>
              <a:headEnd w="med" len="med" type="none"/>
              <a:tailEnd w="med" len="med" type="none"/>
            </a:ln>
          </p:spPr>
          <p:txBody>
            <a:bodyPr bIns="91425" rIns="91425" lIns="91425" tIns="91425" anchor="ctr" anchorCtr="0">
              <a:noAutofit/>
            </a:bodyPr>
            <a:lstStyle/>
            <a:p>
              <a:pPr>
                <a:spcBef>
                  <a:spcPts val="0"/>
                </a:spcBef>
                <a:buNone/>
              </a:pPr>
              <a:r>
                <a:t/>
              </a:r>
              <a:endParaRPr/>
            </a:p>
          </p:txBody>
        </p:sp>
        <p:sp>
          <p:nvSpPr>
            <p:cNvPr id="219" name="Shape 219"/>
            <p:cNvSpPr/>
            <p:nvPr/>
          </p:nvSpPr>
          <p:spPr>
            <a:xfrm>
              <a:off y="743250" x="1569300"/>
              <a:ext cy="1045800" cx="957950"/>
            </a:xfrm>
            <a:custGeom>
              <a:pathLst>
                <a:path w="38318" extrusionOk="0" h="41832">
                  <a:moveTo>
                    <a:pt y="15648" x="22476"/>
                  </a:moveTo>
                  <a:lnTo>
                    <a:pt y="15613" x="23614"/>
                  </a:lnTo>
                  <a:lnTo>
                    <a:pt y="15440" x="25198"/>
                  </a:lnTo>
                  <a:lnTo>
                    <a:pt y="14675" x="27872"/>
                  </a:lnTo>
                  <a:lnTo>
                    <a:pt y="13214" x="33763"/>
                  </a:lnTo>
                  <a:lnTo>
                    <a:pt y="13318" x="34654"/>
                  </a:lnTo>
                  <a:lnTo>
                    <a:pt y="13562" x="35495"/>
                  </a:lnTo>
                  <a:lnTo>
                    <a:pt y="13944" x="36386"/>
                  </a:lnTo>
                  <a:lnTo>
                    <a:pt y="14362" x="36980"/>
                  </a:lnTo>
                  <a:lnTo>
                    <a:pt y="14987" x="37525"/>
                  </a:lnTo>
                  <a:lnTo>
                    <a:pt y="15683" x="37872"/>
                  </a:lnTo>
                  <a:lnTo>
                    <a:pt y="16622" x="38169"/>
                  </a:lnTo>
                  <a:lnTo>
                    <a:pt y="17387" x="38268"/>
                  </a:lnTo>
                  <a:lnTo>
                    <a:pt y="18187" x="38317"/>
                  </a:lnTo>
                  <a:lnTo>
                    <a:pt y="19125" x="38268"/>
                  </a:lnTo>
                  <a:lnTo>
                    <a:pt y="19995" x="38119"/>
                  </a:lnTo>
                  <a:lnTo>
                    <a:pt y="20725" x="37872"/>
                  </a:lnTo>
                  <a:lnTo>
                    <a:pt y="21733" x="33169"/>
                  </a:lnTo>
                  <a:lnTo>
                    <a:pt y="22394" x="31188"/>
                  </a:lnTo>
                  <a:lnTo>
                    <a:pt y="22916" x="29901"/>
                  </a:lnTo>
                  <a:lnTo>
                    <a:pt y="23333" x="28812"/>
                  </a:lnTo>
                  <a:lnTo>
                    <a:pt y="23611" x="27872"/>
                  </a:lnTo>
                  <a:lnTo>
                    <a:pt y="23889" x="26485"/>
                  </a:lnTo>
                  <a:lnTo>
                    <a:pt y="24446" x="23713"/>
                  </a:lnTo>
                  <a:lnTo>
                    <a:pt y="25176" x="19060"/>
                  </a:lnTo>
                  <a:lnTo>
                    <a:pt y="25593" x="15644"/>
                  </a:lnTo>
                  <a:lnTo>
                    <a:pt y="25419" x="14802"/>
                  </a:lnTo>
                  <a:lnTo>
                    <a:pt y="25002" x="14258"/>
                  </a:lnTo>
                  <a:lnTo>
                    <a:pt y="24341" x="13862"/>
                  </a:lnTo>
                  <a:lnTo>
                    <a:pt y="22672" x="12773"/>
                  </a:lnTo>
                  <a:lnTo>
                    <a:pt y="23715" x="12525"/>
                  </a:lnTo>
                  <a:lnTo>
                    <a:pt y="26393" x="12278"/>
                  </a:lnTo>
                  <a:lnTo>
                    <a:pt y="28479" x="12426"/>
                  </a:lnTo>
                  <a:lnTo>
                    <a:pt y="29557" x="12773"/>
                  </a:lnTo>
                  <a:lnTo>
                    <a:pt y="30705" x="12822"/>
                  </a:lnTo>
                  <a:lnTo>
                    <a:pt y="31817" x="12822"/>
                  </a:lnTo>
                  <a:lnTo>
                    <a:pt y="33174" x="13020"/>
                  </a:lnTo>
                  <a:lnTo>
                    <a:pt y="34425" x="13416"/>
                  </a:lnTo>
                  <a:lnTo>
                    <a:pt y="38111" x="14505"/>
                  </a:lnTo>
                  <a:lnTo>
                    <a:pt y="38737" x="13763"/>
                  </a:lnTo>
                  <a:lnTo>
                    <a:pt y="39224" x="12723"/>
                  </a:lnTo>
                  <a:lnTo>
                    <a:pt y="39641" x="11188"/>
                  </a:lnTo>
                  <a:lnTo>
                    <a:pt y="39885" x="9604"/>
                  </a:lnTo>
                  <a:lnTo>
                    <a:pt y="40198" x="8317"/>
                  </a:lnTo>
                  <a:lnTo>
                    <a:pt y="40545" x="6881"/>
                  </a:lnTo>
                  <a:lnTo>
                    <a:pt y="40893" x="5594"/>
                  </a:lnTo>
                  <a:lnTo>
                    <a:pt y="41206" x="4159"/>
                  </a:lnTo>
                  <a:lnTo>
                    <a:pt y="41588" x="2327"/>
                  </a:lnTo>
                  <a:lnTo>
                    <a:pt y="41832" x="0"/>
                  </a:lnTo>
                  <a:lnTo>
                    <a:pt y="36964" x="1089"/>
                  </a:lnTo>
                  <a:lnTo>
                    <a:pt y="35399" x="1485"/>
                  </a:lnTo>
                  <a:lnTo>
                    <a:pt y="34460" x="1683"/>
                  </a:lnTo>
                  <a:lnTo>
                    <a:pt y="33417" x="1733"/>
                  </a:lnTo>
                  <a:lnTo>
                    <a:pt y="31191" x="1881"/>
                  </a:lnTo>
                  <a:lnTo>
                    <a:pt y="28097" x="1782"/>
                  </a:lnTo>
                  <a:lnTo>
                    <a:pt y="20169" x="1040"/>
                  </a:lnTo>
                  <a:lnTo>
                    <a:pt y="7894" x="1485"/>
                  </a:lnTo>
                  <a:lnTo>
                    <a:pt y="1148" x="3218"/>
                  </a:lnTo>
                  <a:lnTo>
                    <a:pt y="592" x="7723"/>
                  </a:lnTo>
                  <a:lnTo>
                    <a:pt y="313" x="9307"/>
                  </a:lnTo>
                  <a:lnTo>
                    <a:pt y="105" x="10396"/>
                  </a:lnTo>
                  <a:lnTo>
                    <a:pt y="1" x="11089"/>
                  </a:lnTo>
                  <a:lnTo>
                    <a:pt y="1" x="11931"/>
                  </a:lnTo>
                  <a:lnTo>
                    <a:pt y="70" x="12624"/>
                  </a:lnTo>
                  <a:lnTo>
                    <a:pt y="174" x="13317"/>
                  </a:lnTo>
                  <a:lnTo>
                    <a:pt y="453" x="14060"/>
                  </a:lnTo>
                  <a:lnTo>
                    <a:pt y="870" x="14802"/>
                  </a:lnTo>
                  <a:lnTo>
                    <a:pt y="1426" x="15495"/>
                  </a:lnTo>
                  <a:lnTo>
                    <a:pt y="1948" x="15891"/>
                  </a:lnTo>
                  <a:lnTo>
                    <a:pt y="2678" x="16139"/>
                  </a:lnTo>
                  <a:lnTo>
                    <a:pt y="3652" x="16139"/>
                  </a:lnTo>
                  <a:lnTo>
                    <a:pt y="4938" x="16386"/>
                  </a:lnTo>
                  <a:lnTo>
                    <a:pt y="7720" x="17178"/>
                  </a:lnTo>
                  <a:lnTo>
                    <a:pt y="14605" x="19555"/>
                  </a:lnTo>
                  <a:lnTo>
                    <a:pt y="15544" x="19901"/>
                  </a:lnTo>
                  <a:lnTo>
                    <a:pt y="15648" x="20990"/>
                  </a:lnTo>
                  <a:close/>
                </a:path>
              </a:pathLst>
            </a:custGeom>
            <a:solidFill>
              <a:srgbClr val="808080"/>
            </a:solidFill>
            <a:ln w="9900" cap="rnd">
              <a:solidFill>
                <a:srgbClr val="000000"/>
              </a:solidFill>
              <a:prstDash val="solid"/>
              <a:round/>
              <a:headEnd w="med" len="med" type="none"/>
              <a:tailEnd w="med" len="med" type="none"/>
            </a:ln>
          </p:spPr>
          <p:txBody>
            <a:bodyPr bIns="91425" rIns="91425" lIns="91425" tIns="91425" anchor="ctr" anchorCtr="0">
              <a:noAutofit/>
            </a:bodyPr>
            <a:lstStyle/>
            <a:p>
              <a:pPr>
                <a:spcBef>
                  <a:spcPts val="0"/>
                </a:spcBef>
                <a:buNone/>
              </a:pPr>
              <a:r>
                <a:t/>
              </a:r>
              <a:endParaRPr/>
            </a:p>
          </p:txBody>
        </p:sp>
        <p:sp>
          <p:nvSpPr>
            <p:cNvPr id="220" name="Shape 220"/>
            <p:cNvSpPr/>
            <p:nvPr/>
          </p:nvSpPr>
          <p:spPr>
            <a:xfrm>
              <a:off y="1023175" x="1777225"/>
              <a:ext cy="280800" cx="103975"/>
            </a:xfrm>
            <a:custGeom>
              <a:pathLst>
                <a:path w="4159" extrusionOk="0" fill="none" h="11232">
                  <a:moveTo>
                    <a:pt y="11232" x="4159"/>
                  </a:moveTo>
                  <a:lnTo>
                    <a:pt y="7511" x="2673"/>
                  </a:lnTo>
                  <a:lnTo>
                    <a:pt y="3756" x="1188"/>
                  </a:lnTo>
                  <a:lnTo>
                    <a:pt y="626" x="1485"/>
                  </a:lnTo>
                  <a:lnTo>
                    <a:pt y="0" x="0"/>
                  </a:lnTo>
                </a:path>
              </a:pathLst>
            </a:custGeom>
            <a:noFill/>
            <a:ln w="9900" cap="rnd">
              <a:solidFill>
                <a:srgbClr val="000000"/>
              </a:solidFill>
              <a:prstDash val="solid"/>
              <a:round/>
              <a:headEnd w="med" len="med" type="none"/>
              <a:tailEnd w="med" len="med" type="none"/>
            </a:ln>
          </p:spPr>
          <p:txBody>
            <a:bodyPr bIns="91425" rIns="91425" lIns="91425" tIns="91425" anchor="ctr" anchorCtr="0">
              <a:noAutofit/>
            </a:bodyPr>
            <a:lstStyle/>
            <a:p>
              <a:pPr>
                <a:spcBef>
                  <a:spcPts val="0"/>
                </a:spcBef>
                <a:buNone/>
              </a:pPr>
              <a:r>
                <a:t/>
              </a:r>
              <a:endParaRPr/>
            </a:p>
          </p:txBody>
        </p:sp>
        <p:sp>
          <p:nvSpPr>
            <p:cNvPr id="221" name="Shape 221"/>
            <p:cNvSpPr/>
            <p:nvPr/>
          </p:nvSpPr>
          <p:spPr>
            <a:xfrm>
              <a:off y="1132700" x="1977700"/>
              <a:ext cy="57400" cx="86675"/>
            </a:xfrm>
            <a:custGeom>
              <a:pathLst>
                <a:path w="3467" extrusionOk="0" fill="none" h="2296">
                  <a:moveTo>
                    <a:pt y="70" x="3466"/>
                  </a:moveTo>
                  <a:lnTo>
                    <a:pt y="1" x="1833"/>
                  </a:lnTo>
                  <a:lnTo>
                    <a:pt y="279" x="942"/>
                  </a:lnTo>
                  <a:lnTo>
                    <a:pt y="835" x="298"/>
                  </a:lnTo>
                  <a:lnTo>
                    <a:pt y="1670" x="1"/>
                  </a:lnTo>
                  <a:lnTo>
                    <a:pt y="2296" x="50"/>
                  </a:lnTo>
                </a:path>
              </a:pathLst>
            </a:custGeom>
            <a:noFill/>
            <a:ln w="9900" cap="rnd">
              <a:solidFill>
                <a:srgbClr val="000000"/>
              </a:solidFill>
              <a:prstDash val="solid"/>
              <a:round/>
              <a:headEnd w="med" len="med" type="none"/>
              <a:tailEnd w="med" len="med" type="none"/>
            </a:ln>
          </p:spPr>
          <p:txBody>
            <a:bodyPr bIns="91425" rIns="91425" lIns="91425" tIns="91425" anchor="ctr" anchorCtr="0">
              <a:noAutofit/>
            </a:bodyPr>
            <a:lstStyle/>
            <a:p>
              <a:pPr>
                <a:spcBef>
                  <a:spcPts val="0"/>
                </a:spcBef>
                <a:buNone/>
              </a:pPr>
              <a:r>
                <a:t/>
              </a:r>
              <a:endParaRPr/>
            </a:p>
          </p:txBody>
        </p:sp>
        <p:sp>
          <p:nvSpPr>
            <p:cNvPr id="222" name="Shape 222"/>
            <p:cNvSpPr/>
            <p:nvPr/>
          </p:nvSpPr>
          <p:spPr>
            <a:xfrm>
              <a:off y="772800" x="1573000"/>
              <a:ext cy="811975" cx="200525"/>
            </a:xfrm>
            <a:custGeom>
              <a:pathLst>
                <a:path w="8021" extrusionOk="0" h="32479">
                  <a:moveTo>
                    <a:pt y="1" x="3120"/>
                  </a:moveTo>
                  <a:lnTo>
                    <a:pt y="2157" x="4357"/>
                  </a:lnTo>
                  <a:lnTo>
                    <a:pt y="2956" x="4852"/>
                  </a:lnTo>
                  <a:lnTo>
                    <a:pt y="3652" x="5347"/>
                  </a:lnTo>
                  <a:lnTo>
                    <a:pt y="4556" x="6238"/>
                  </a:lnTo>
                  <a:lnTo>
                    <a:pt y="5112" x="6931"/>
                  </a:lnTo>
                  <a:lnTo>
                    <a:pt y="5947" x="8021"/>
                  </a:lnTo>
                  <a:lnTo>
                    <a:pt y="6051" x="4308"/>
                  </a:lnTo>
                  <a:lnTo>
                    <a:pt y="8451" x="6832"/>
                  </a:lnTo>
                  <a:lnTo>
                    <a:pt y="10885" x="5446"/>
                  </a:lnTo>
                  <a:lnTo>
                    <a:pt y="11928" x="4902"/>
                  </a:lnTo>
                  <a:lnTo>
                    <a:pt y="13040" x="4456"/>
                  </a:lnTo>
                  <a:lnTo>
                    <a:pt y="14431" x="4060"/>
                  </a:lnTo>
                  <a:lnTo>
                    <a:pt y="17700" x="3318"/>
                  </a:lnTo>
                  <a:lnTo>
                    <a:pt y="19508" x="2971"/>
                  </a:lnTo>
                  <a:lnTo>
                    <a:pt y="21386" x="2773"/>
                  </a:lnTo>
                  <a:lnTo>
                    <a:pt y="22812" x="2674"/>
                  </a:lnTo>
                  <a:lnTo>
                    <a:pt y="26776" x="2674"/>
                  </a:lnTo>
                  <a:lnTo>
                    <a:pt y="27854" x="2575"/>
                  </a:lnTo>
                  <a:lnTo>
                    <a:pt y="29279" x="2328"/>
                  </a:lnTo>
                  <a:lnTo>
                    <a:pt y="32478" x="1684"/>
                  </a:lnTo>
                  <a:lnTo>
                    <a:pt y="24794" x="892"/>
                  </a:lnTo>
                  <a:lnTo>
                    <a:pt y="22812" x="644"/>
                  </a:lnTo>
                  <a:lnTo>
                    <a:pt y="19995" x="298"/>
                  </a:lnTo>
                  <a:lnTo>
                    <a:pt y="18500" x="149"/>
                  </a:lnTo>
                  <a:lnTo>
                    <a:pt y="17039" x="50"/>
                  </a:lnTo>
                  <a:lnTo>
                    <a:pt y="15127" x="50"/>
                  </a:lnTo>
                  <a:lnTo>
                    <a:pt y="12971" x="1"/>
                  </a:lnTo>
                  <a:lnTo>
                    <a:pt y="10850" x="1"/>
                  </a:lnTo>
                  <a:lnTo>
                    <a:pt y="9563" x="50"/>
                  </a:lnTo>
                  <a:lnTo>
                    <a:pt y="7373" x="248"/>
                  </a:lnTo>
                  <a:lnTo>
                    <a:pt y="6225" x="347"/>
                  </a:lnTo>
                  <a:lnTo>
                    <a:pt y="4904" x="595"/>
                  </a:lnTo>
                  <a:lnTo>
                    <a:pt y="4139" x="842"/>
                  </a:lnTo>
                  <a:lnTo>
                    <a:pt y="3304" x="1139"/>
                  </a:lnTo>
                  <a:lnTo>
                    <a:pt y="2643" x="1436"/>
                  </a:lnTo>
                  <a:lnTo>
                    <a:pt y="1983" x="1733"/>
                  </a:lnTo>
                  <a:close/>
                </a:path>
              </a:pathLst>
            </a:custGeom>
            <a:solidFill>
              <a:srgbClr val="808080"/>
            </a:solidFill>
            <a:ln w="9900" cap="rnd">
              <a:solidFill>
                <a:srgbClr val="000000"/>
              </a:solidFill>
              <a:prstDash val="solid"/>
              <a:round/>
              <a:headEnd w="med" len="med" type="none"/>
              <a:tailEnd w="med" len="med" type="none"/>
            </a:ln>
          </p:spPr>
          <p:txBody>
            <a:bodyPr bIns="91425" rIns="91425" lIns="91425" tIns="91425" anchor="ctr" anchorCtr="0">
              <a:noAutofit/>
            </a:bodyPr>
            <a:lstStyle/>
            <a:p>
              <a:pPr>
                <a:spcBef>
                  <a:spcPts val="0"/>
                </a:spcBef>
                <a:buNone/>
              </a:pPr>
              <a:r>
                <a:t/>
              </a:r>
              <a:endParaRPr/>
            </a:p>
          </p:txBody>
        </p:sp>
        <p:sp>
          <p:nvSpPr>
            <p:cNvPr id="223" name="Shape 223"/>
            <p:cNvSpPr/>
            <p:nvPr/>
          </p:nvSpPr>
          <p:spPr>
            <a:xfrm>
              <a:off y="1031850" x="304450"/>
              <a:ext cy="193025" cx="263625"/>
            </a:xfrm>
            <a:custGeom>
              <a:pathLst>
                <a:path w="10545" extrusionOk="0" h="7721">
                  <a:moveTo>
                    <a:pt y="1" x="0"/>
                  </a:moveTo>
                  <a:lnTo>
                    <a:pt y="2400" x="10050"/>
                  </a:lnTo>
                  <a:lnTo>
                    <a:pt y="3756" x="10396"/>
                  </a:lnTo>
                  <a:lnTo>
                    <a:pt y="5008" x="10545"/>
                  </a:lnTo>
                  <a:lnTo>
                    <a:pt y="6469" x="10099"/>
                  </a:lnTo>
                  <a:lnTo>
                    <a:pt y="7720" x="9208"/>
                  </a:lnTo>
                  <a:lnTo>
                    <a:pt y="5947" x="5644"/>
                  </a:lnTo>
                  <a:lnTo>
                    <a:pt y="5426" x="1634"/>
                  </a:lnTo>
                  <a:close/>
                </a:path>
              </a:pathLst>
            </a:custGeom>
            <a:solidFill>
              <a:srgbClr val="FFC080"/>
            </a:solidFill>
            <a:ln w="9900" cap="rnd">
              <a:solidFill>
                <a:srgbClr val="000000"/>
              </a:solidFill>
              <a:prstDash val="solid"/>
              <a:round/>
              <a:headEnd w="med" len="med" type="none"/>
              <a:tailEnd w="med" len="med" type="none"/>
            </a:ln>
          </p:spPr>
          <p:txBody>
            <a:bodyPr bIns="91425" rIns="91425" lIns="91425" tIns="91425" anchor="ctr" anchorCtr="0">
              <a:noAutofit/>
            </a:bodyPr>
            <a:lstStyle/>
            <a:p>
              <a:pPr>
                <a:spcBef>
                  <a:spcPts val="0"/>
                </a:spcBef>
                <a:buNone/>
              </a:pPr>
              <a:r>
                <a:t/>
              </a:r>
              <a:endParaRPr/>
            </a:p>
          </p:txBody>
        </p:sp>
        <p:sp>
          <p:nvSpPr>
            <p:cNvPr id="224" name="Shape 224"/>
            <p:cNvSpPr/>
            <p:nvPr/>
          </p:nvSpPr>
          <p:spPr>
            <a:xfrm>
              <a:off y="1020550" x="14850"/>
              <a:ext cy="295600" cx="429475"/>
            </a:xfrm>
            <a:custGeom>
              <a:pathLst>
                <a:path w="17179" extrusionOk="0" h="11824">
                  <a:moveTo>
                    <a:pt y="2261" x="16337"/>
                  </a:moveTo>
                  <a:lnTo>
                    <a:pt y="1879" x="15842"/>
                  </a:lnTo>
                  <a:lnTo>
                    <a:pt y="1566" x="15198"/>
                  </a:lnTo>
                  <a:lnTo>
                    <a:pt y="1392" x="14456"/>
                  </a:lnTo>
                  <a:lnTo>
                    <a:pt y="1253" x="13465"/>
                  </a:lnTo>
                  <a:lnTo>
                    <a:pt y="1044" x="13020"/>
                  </a:lnTo>
                  <a:lnTo>
                    <a:pt y="696" x="12327"/>
                  </a:lnTo>
                  <a:lnTo>
                    <a:pt y="279" x="11386"/>
                  </a:lnTo>
                  <a:lnTo>
                    <a:pt y="36" x="10396"/>
                  </a:lnTo>
                  <a:lnTo>
                    <a:pt y="1" x="9852"/>
                  </a:lnTo>
                  <a:lnTo>
                    <a:pt y="70" x="9307"/>
                  </a:lnTo>
                  <a:lnTo>
                    <a:pt y="279" x="8564"/>
                  </a:lnTo>
                  <a:lnTo>
                    <a:pt y="488" x="7921"/>
                  </a:lnTo>
                  <a:lnTo>
                    <a:pt y="627" x="7327"/>
                  </a:lnTo>
                  <a:lnTo>
                    <a:pt y="731" x="6485"/>
                  </a:lnTo>
                  <a:lnTo>
                    <a:pt y="731" x="5149"/>
                  </a:lnTo>
                  <a:lnTo>
                    <a:pt y="696" x="4257"/>
                  </a:lnTo>
                  <a:lnTo>
                    <a:pt y="557" x="3317"/>
                  </a:lnTo>
                  <a:lnTo>
                    <a:pt y="418" x="2426"/>
                  </a:lnTo>
                  <a:lnTo>
                    <a:pt y="418" x="1881"/>
                  </a:lnTo>
                  <a:lnTo>
                    <a:pt y="523" x="1238"/>
                  </a:lnTo>
                  <a:lnTo>
                    <a:pt y="731" x="644"/>
                  </a:lnTo>
                  <a:lnTo>
                    <a:pt y="940" x="495"/>
                  </a:lnTo>
                  <a:lnTo>
                    <a:pt y="1183" x="495"/>
                  </a:lnTo>
                  <a:lnTo>
                    <a:pt y="1531" x="545"/>
                  </a:lnTo>
                  <a:lnTo>
                    <a:pt y="1740" x="941"/>
                  </a:lnTo>
                  <a:lnTo>
                    <a:pt y="1809" x="2475"/>
                  </a:lnTo>
                  <a:lnTo>
                    <a:pt y="2122" x="3713"/>
                  </a:lnTo>
                  <a:lnTo>
                    <a:pt y="2400" x="5743"/>
                  </a:lnTo>
                  <a:lnTo>
                    <a:pt y="2505" x="6089"/>
                  </a:lnTo>
                  <a:lnTo>
                    <a:pt y="2887" x="6436"/>
                  </a:lnTo>
                  <a:lnTo>
                    <a:pt y="3235" x="6436"/>
                  </a:lnTo>
                  <a:lnTo>
                    <a:pt y="4278" x="5891"/>
                  </a:lnTo>
                  <a:lnTo>
                    <a:pt y="5147" x="5149"/>
                  </a:lnTo>
                  <a:lnTo>
                    <a:pt y="5947" x="4158"/>
                  </a:lnTo>
                  <a:lnTo>
                    <a:pt y="6816" x="2624"/>
                  </a:lnTo>
                  <a:lnTo>
                    <a:pt y="7442" x="1535"/>
                  </a:lnTo>
                  <a:lnTo>
                    <a:pt y="7616" x="1089"/>
                  </a:lnTo>
                  <a:lnTo>
                    <a:pt y="7825" x="644"/>
                  </a:lnTo>
                  <a:lnTo>
                    <a:pt y="8068" x="248"/>
                  </a:lnTo>
                  <a:lnTo>
                    <a:pt y="8346" x="0"/>
                  </a:lnTo>
                  <a:lnTo>
                    <a:pt y="8625" x="0"/>
                  </a:lnTo>
                  <a:lnTo>
                    <a:pt y="8937" x="149"/>
                  </a:lnTo>
                  <a:lnTo>
                    <a:pt y="9077" x="396"/>
                  </a:lnTo>
                  <a:lnTo>
                    <a:pt y="9146" x="891"/>
                  </a:lnTo>
                  <a:lnTo>
                    <a:pt y="9111" x="1485"/>
                  </a:lnTo>
                  <a:lnTo>
                    <a:pt y="8937" x="2030"/>
                  </a:lnTo>
                  <a:lnTo>
                    <a:pt y="8346" x="3069"/>
                  </a:lnTo>
                  <a:lnTo>
                    <a:pt y="7547" x="4951"/>
                  </a:lnTo>
                  <a:lnTo>
                    <a:pt y="6573" x="6436"/>
                  </a:lnTo>
                  <a:lnTo>
                    <a:pt y="6434" x="6634"/>
                  </a:lnTo>
                  <a:lnTo>
                    <a:pt y="6469" x="6881"/>
                  </a:lnTo>
                  <a:lnTo>
                    <a:pt y="6747" x="6782"/>
                  </a:lnTo>
                  <a:lnTo>
                    <a:pt y="7790" x="5297"/>
                  </a:lnTo>
                  <a:lnTo>
                    <a:pt y="8138" x="4802"/>
                  </a:lnTo>
                  <a:lnTo>
                    <a:pt y="8555" x="4257"/>
                  </a:lnTo>
                  <a:lnTo>
                    <a:pt y="9111" x="3119"/>
                  </a:lnTo>
                  <a:lnTo>
                    <a:pt y="9494" x="2525"/>
                  </a:lnTo>
                  <a:lnTo>
                    <a:pt y="9807" x="2327"/>
                  </a:lnTo>
                  <a:lnTo>
                    <a:pt y="10155" x="2376"/>
                  </a:lnTo>
                  <a:lnTo>
                    <a:pt y="10398" x="2624"/>
                  </a:lnTo>
                  <a:lnTo>
                    <a:pt y="10572" x="2970"/>
                  </a:lnTo>
                  <a:lnTo>
                    <a:pt y="10641" x="3515"/>
                  </a:lnTo>
                  <a:lnTo>
                    <a:pt y="10572" x="4109"/>
                  </a:lnTo>
                  <a:lnTo>
                    <a:pt y="10398" x="4555"/>
                  </a:lnTo>
                  <a:lnTo>
                    <a:pt y="9563" x="5941"/>
                  </a:lnTo>
                  <a:lnTo>
                    <a:pt y="8903" x="6832"/>
                  </a:lnTo>
                  <a:lnTo>
                    <a:pt y="7060" x="9109"/>
                  </a:lnTo>
                  <a:lnTo>
                    <a:pt y="7825" x="8317"/>
                  </a:lnTo>
                  <a:lnTo>
                    <a:pt y="8451" x="7970"/>
                  </a:lnTo>
                  <a:lnTo>
                    <a:pt y="8764" x="7772"/>
                  </a:lnTo>
                  <a:lnTo>
                    <a:pt y="9355" x="7376"/>
                  </a:lnTo>
                  <a:lnTo>
                    <a:pt y="10294" x="6386"/>
                  </a:lnTo>
                  <a:lnTo>
                    <a:pt y="10607" x="6040"/>
                  </a:lnTo>
                  <a:lnTo>
                    <a:pt y="10920" x="5842"/>
                  </a:lnTo>
                  <a:lnTo>
                    <a:pt y="11198" x="5792"/>
                  </a:lnTo>
                  <a:lnTo>
                    <a:pt y="11441" x="5891"/>
                  </a:lnTo>
                  <a:lnTo>
                    <a:pt y="11685" x="6188"/>
                  </a:lnTo>
                  <a:lnTo>
                    <a:pt y="11824" x="6584"/>
                  </a:lnTo>
                  <a:lnTo>
                    <a:pt y="11789" x="7178"/>
                  </a:lnTo>
                  <a:lnTo>
                    <a:pt y="11685" x="7624"/>
                  </a:lnTo>
                  <a:lnTo>
                    <a:pt y="9876" x="9456"/>
                  </a:lnTo>
                  <a:lnTo>
                    <a:pt y="8416" x="10495"/>
                  </a:lnTo>
                  <a:lnTo>
                    <a:pt y="7268" x="11337"/>
                  </a:lnTo>
                  <a:lnTo>
                    <a:pt y="7095" x="11485"/>
                  </a:lnTo>
                  <a:lnTo>
                    <a:pt y="7095" x="11782"/>
                  </a:lnTo>
                  <a:lnTo>
                    <a:pt y="7234" x="11881"/>
                  </a:lnTo>
                  <a:lnTo>
                    <a:pt y="8068" x="11733"/>
                  </a:lnTo>
                  <a:lnTo>
                    <a:pt y="8729" x="11634"/>
                  </a:lnTo>
                  <a:lnTo>
                    <a:pt y="9598" x="11683"/>
                  </a:lnTo>
                  <a:lnTo>
                    <a:pt y="10746" x="11683"/>
                  </a:lnTo>
                  <a:lnTo>
                    <a:pt y="10954" x="11733"/>
                  </a:lnTo>
                  <a:lnTo>
                    <a:pt y="11163" x="11931"/>
                  </a:lnTo>
                  <a:lnTo>
                    <a:pt y="11372" x="12277"/>
                  </a:lnTo>
                  <a:lnTo>
                    <a:pt y="11441" x="12723"/>
                  </a:lnTo>
                  <a:lnTo>
                    <a:pt y="11406" x="13168"/>
                  </a:lnTo>
                  <a:lnTo>
                    <a:pt y="11267" x="13465"/>
                  </a:lnTo>
                  <a:lnTo>
                    <a:pt y="10989" x="13663"/>
                  </a:lnTo>
                  <a:lnTo>
                    <a:pt y="10328" x="13713"/>
                  </a:lnTo>
                  <a:lnTo>
                    <a:pt y="9459" x="13614"/>
                  </a:lnTo>
                  <a:lnTo>
                    <a:pt y="8729" x="13614"/>
                  </a:lnTo>
                  <a:lnTo>
                    <a:pt y="7547" x="13812"/>
                  </a:lnTo>
                  <a:lnTo>
                    <a:pt y="7095" x="13960"/>
                  </a:lnTo>
                  <a:lnTo>
                    <a:pt y="6712" x="14208"/>
                  </a:lnTo>
                  <a:lnTo>
                    <a:pt y="5043" x="15941"/>
                  </a:lnTo>
                  <a:lnTo>
                    <a:pt y="3826" x="17129"/>
                  </a:lnTo>
                  <a:lnTo>
                    <a:pt y="3339" x="17178"/>
                  </a:lnTo>
                  <a:lnTo>
                    <a:pt y="2748" x="16881"/>
                  </a:lnTo>
                  <a:close/>
                </a:path>
              </a:pathLst>
            </a:custGeom>
            <a:solidFill>
              <a:srgbClr val="FFC080"/>
            </a:solidFill>
            <a:ln w="9900" cap="rnd">
              <a:solidFill>
                <a:srgbClr val="000000"/>
              </a:solidFill>
              <a:prstDash val="solid"/>
              <a:round/>
              <a:headEnd w="med" len="med" type="none"/>
              <a:tailEnd w="med" len="med" type="none"/>
            </a:ln>
          </p:spPr>
          <p:txBody>
            <a:bodyPr bIns="91425" rIns="91425" lIns="91425" tIns="91425" anchor="ctr" anchorCtr="0">
              <a:noAutofit/>
            </a:bodyPr>
            <a:lstStyle/>
            <a:p>
              <a:pPr>
                <a:spcBef>
                  <a:spcPts val="0"/>
                </a:spcBef>
                <a:buNone/>
              </a:pPr>
              <a:r>
                <a:t/>
              </a:r>
              <a:endParaRPr/>
            </a:p>
          </p:txBody>
        </p:sp>
        <p:sp>
          <p:nvSpPr>
            <p:cNvPr id="225" name="Shape 225"/>
            <p:cNvSpPr/>
            <p:nvPr/>
          </p:nvSpPr>
          <p:spPr>
            <a:xfrm>
              <a:off y="1059825" x="269050"/>
              <a:ext cy="65950" cx="47600"/>
            </a:xfrm>
            <a:custGeom>
              <a:pathLst>
                <a:path w="1904" extrusionOk="0" fill="none" h="2638">
                  <a:moveTo>
                    <a:pt y="2552" x="0"/>
                  </a:moveTo>
                  <a:cubicBezTo>
                    <a:pt y="2637" x="546"/>
                    <a:pt y="2375" x="1090"/>
                    <a:pt y="1858" x="1441"/>
                  </a:cubicBezTo>
                  <a:cubicBezTo>
                    <a:pt y="1341" x="1793"/>
                    <a:pt y="640" x="1904"/>
                    <a:pt y="0" x="1735"/>
                  </a:cubicBezTo>
                </a:path>
              </a:pathLst>
            </a:custGeom>
            <a:noFill/>
            <a:ln w="9900" cap="rnd">
              <a:solidFill>
                <a:srgbClr val="000000"/>
              </a:solidFill>
              <a:prstDash val="solid"/>
              <a:round/>
              <a:headEnd w="med" len="med" type="none"/>
              <a:tailEnd w="med" len="med" type="none"/>
            </a:ln>
          </p:spPr>
          <p:txBody>
            <a:bodyPr bIns="91425" rIns="91425" lIns="91425" tIns="91425" anchor="ctr" anchorCtr="0">
              <a:noAutofit/>
            </a:bodyPr>
            <a:lstStyle/>
            <a:p>
              <a:pPr>
                <a:spcBef>
                  <a:spcPts val="0"/>
                </a:spcBef>
                <a:buNone/>
              </a:pPr>
              <a:r>
                <a:t/>
              </a:r>
              <a:endParaRPr/>
            </a:p>
          </p:txBody>
        </p:sp>
        <p:sp>
          <p:nvSpPr>
            <p:cNvPr id="226" name="Shape 226"/>
            <p:cNvSpPr/>
            <p:nvPr/>
          </p:nvSpPr>
          <p:spPr>
            <a:xfrm>
              <a:off y="1089225" x="2422025"/>
              <a:ext cy="166075" cx="85425"/>
            </a:xfrm>
            <a:custGeom>
              <a:pathLst>
                <a:path w="3417" extrusionOk="0" h="6643">
                  <a:moveTo>
                    <a:pt y="1" x="594"/>
                  </a:moveTo>
                  <a:lnTo>
                    <a:pt y="662" x="297"/>
                  </a:lnTo>
                  <a:lnTo>
                    <a:pt y="1253" x="149"/>
                  </a:lnTo>
                  <a:lnTo>
                    <a:pt y="2053" x="0"/>
                  </a:lnTo>
                  <a:lnTo>
                    <a:pt y="2574" x="0"/>
                  </a:lnTo>
                  <a:lnTo>
                    <a:pt y="3200" x="0"/>
                  </a:lnTo>
                  <a:lnTo>
                    <a:pt y="4000" x="248"/>
                  </a:lnTo>
                  <a:lnTo>
                    <a:pt y="4869" x="594"/>
                  </a:lnTo>
                  <a:lnTo>
                    <a:pt y="5460" x="941"/>
                  </a:lnTo>
                  <a:lnTo>
                    <a:pt y="6017" x="1337"/>
                  </a:lnTo>
                  <a:lnTo>
                    <a:pt y="6364" x="1881"/>
                  </a:lnTo>
                  <a:lnTo>
                    <a:pt y="6608" x="2525"/>
                  </a:lnTo>
                  <a:lnTo>
                    <a:pt y="6643" x="3069"/>
                  </a:lnTo>
                  <a:lnTo>
                    <a:pt y="6225" x="3268"/>
                  </a:lnTo>
                  <a:lnTo>
                    <a:pt y="5878" x="3317"/>
                  </a:lnTo>
                  <a:lnTo>
                    <a:pt y="5286" x="3416"/>
                  </a:lnTo>
                  <a:lnTo>
                    <a:pt y="4765" x="3416"/>
                  </a:lnTo>
                  <a:lnTo>
                    <a:pt y="3374" x="3218"/>
                  </a:lnTo>
                  <a:lnTo>
                    <a:pt y="383" x="1881"/>
                  </a:lnTo>
                  <a:lnTo>
                    <a:pt y="71" x="1188"/>
                  </a:lnTo>
                  <a:close/>
                </a:path>
              </a:pathLst>
            </a:custGeom>
            <a:solidFill>
              <a:srgbClr val="202020"/>
            </a:solidFill>
            <a:ln w="9900" cap="rnd">
              <a:solidFill>
                <a:srgbClr val="000000"/>
              </a:solidFill>
              <a:prstDash val="solid"/>
              <a:round/>
              <a:headEnd w="med" len="med" type="none"/>
              <a:tailEnd w="med" len="med" type="none"/>
            </a:ln>
          </p:spPr>
          <p:txBody>
            <a:bodyPr bIns="91425" rIns="91425" lIns="91425" tIns="91425" anchor="ctr" anchorCtr="0">
              <a:noAutofit/>
            </a:bodyPr>
            <a:lstStyle/>
            <a:p>
              <a:pPr>
                <a:spcBef>
                  <a:spcPts val="0"/>
                </a:spcBef>
                <a:buNone/>
              </a:pPr>
              <a:r>
                <a:t/>
              </a:r>
              <a:endParaRPr/>
            </a:p>
          </p:txBody>
        </p:sp>
        <p:sp>
          <p:nvSpPr>
            <p:cNvPr id="227" name="Shape 227"/>
            <p:cNvSpPr/>
            <p:nvPr/>
          </p:nvSpPr>
          <p:spPr>
            <a:xfrm>
              <a:off y="1037075" x="2420775"/>
              <a:ext cy="193025" cx="263650"/>
            </a:xfrm>
            <a:custGeom>
              <a:pathLst>
                <a:path w="10546" extrusionOk="0" h="7721">
                  <a:moveTo>
                    <a:pt y="1" x="10545"/>
                  </a:moveTo>
                  <a:lnTo>
                    <a:pt y="2400" x="496"/>
                  </a:lnTo>
                  <a:lnTo>
                    <a:pt y="3756" x="149"/>
                  </a:lnTo>
                  <a:lnTo>
                    <a:pt y="5008" x="1"/>
                  </a:lnTo>
                  <a:lnTo>
                    <a:pt y="6468" x="446"/>
                  </a:lnTo>
                  <a:lnTo>
                    <a:pt y="7720" x="1337"/>
                  </a:lnTo>
                  <a:lnTo>
                    <a:pt y="5947" x="4902"/>
                  </a:lnTo>
                  <a:lnTo>
                    <a:pt y="5425" x="8912"/>
                  </a:lnTo>
                  <a:close/>
                </a:path>
              </a:pathLst>
            </a:custGeom>
            <a:solidFill>
              <a:srgbClr val="FFC080"/>
            </a:solidFill>
            <a:ln w="9900" cap="rnd">
              <a:solidFill>
                <a:srgbClr val="000000"/>
              </a:solidFill>
              <a:prstDash val="solid"/>
              <a:round/>
              <a:headEnd w="med" len="med" type="none"/>
              <a:tailEnd w="med" len="med" type="none"/>
            </a:ln>
          </p:spPr>
          <p:txBody>
            <a:bodyPr bIns="91425" rIns="91425" lIns="91425" tIns="91425" anchor="ctr" anchorCtr="0">
              <a:noAutofit/>
            </a:bodyPr>
            <a:lstStyle/>
            <a:p>
              <a:pPr>
                <a:spcBef>
                  <a:spcPts val="0"/>
                </a:spcBef>
                <a:buNone/>
              </a:pPr>
              <a:r>
                <a:t/>
              </a:r>
              <a:endParaRPr/>
            </a:p>
          </p:txBody>
        </p:sp>
        <p:sp>
          <p:nvSpPr>
            <p:cNvPr id="228" name="Shape 228"/>
            <p:cNvSpPr/>
            <p:nvPr/>
          </p:nvSpPr>
          <p:spPr>
            <a:xfrm>
              <a:off y="1025775" x="2544550"/>
              <a:ext cy="295600" cx="429475"/>
            </a:xfrm>
            <a:custGeom>
              <a:pathLst>
                <a:path w="17179" extrusionOk="0" h="11824">
                  <a:moveTo>
                    <a:pt y="2261" x="842"/>
                  </a:moveTo>
                  <a:lnTo>
                    <a:pt y="1878" x="1337"/>
                  </a:lnTo>
                  <a:lnTo>
                    <a:pt y="1565" x="1980"/>
                  </a:lnTo>
                  <a:lnTo>
                    <a:pt y="1391" x="2723"/>
                  </a:lnTo>
                  <a:lnTo>
                    <a:pt y="1252" x="3713"/>
                  </a:lnTo>
                  <a:lnTo>
                    <a:pt y="1044" x="4159"/>
                  </a:lnTo>
                  <a:lnTo>
                    <a:pt y="696" x="4852"/>
                  </a:lnTo>
                  <a:lnTo>
                    <a:pt y="279" x="5792"/>
                  </a:lnTo>
                  <a:lnTo>
                    <a:pt y="35" x="6782"/>
                  </a:lnTo>
                  <a:lnTo>
                    <a:pt y="1" x="7327"/>
                  </a:lnTo>
                  <a:lnTo>
                    <a:pt y="70" x="7871"/>
                  </a:lnTo>
                  <a:lnTo>
                    <a:pt y="279" x="8614"/>
                  </a:lnTo>
                  <a:lnTo>
                    <a:pt y="487" x="9258"/>
                  </a:lnTo>
                  <a:lnTo>
                    <a:pt y="626" x="9852"/>
                  </a:lnTo>
                  <a:lnTo>
                    <a:pt y="731" x="10693"/>
                  </a:lnTo>
                  <a:lnTo>
                    <a:pt y="731" x="12030"/>
                  </a:lnTo>
                  <a:lnTo>
                    <a:pt y="696" x="12921"/>
                  </a:lnTo>
                  <a:lnTo>
                    <a:pt y="557" x="13862"/>
                  </a:lnTo>
                  <a:lnTo>
                    <a:pt y="418" x="14753"/>
                  </a:lnTo>
                  <a:lnTo>
                    <a:pt y="418" x="15297"/>
                  </a:lnTo>
                  <a:lnTo>
                    <a:pt y="522" x="15941"/>
                  </a:lnTo>
                  <a:lnTo>
                    <a:pt y="731" x="16535"/>
                  </a:lnTo>
                  <a:lnTo>
                    <a:pt y="939" x="16683"/>
                  </a:lnTo>
                  <a:lnTo>
                    <a:pt y="1183" x="16683"/>
                  </a:lnTo>
                  <a:lnTo>
                    <a:pt y="1531" x="16634"/>
                  </a:lnTo>
                  <a:lnTo>
                    <a:pt y="1739" x="16238"/>
                  </a:lnTo>
                  <a:lnTo>
                    <a:pt y="1809" x="14703"/>
                  </a:lnTo>
                  <a:lnTo>
                    <a:pt y="2122" x="13466"/>
                  </a:lnTo>
                  <a:lnTo>
                    <a:pt y="2400" x="11436"/>
                  </a:lnTo>
                  <a:lnTo>
                    <a:pt y="2504" x="11089"/>
                  </a:lnTo>
                  <a:lnTo>
                    <a:pt y="2887" x="10743"/>
                  </a:lnTo>
                  <a:lnTo>
                    <a:pt y="3234" x="10743"/>
                  </a:lnTo>
                  <a:lnTo>
                    <a:pt y="4278" x="11287"/>
                  </a:lnTo>
                  <a:lnTo>
                    <a:pt y="5147" x="12030"/>
                  </a:lnTo>
                  <a:lnTo>
                    <a:pt y="5947" x="13020"/>
                  </a:lnTo>
                  <a:lnTo>
                    <a:pt y="6816" x="14555"/>
                  </a:lnTo>
                  <a:lnTo>
                    <a:pt y="7442" x="15644"/>
                  </a:lnTo>
                  <a:lnTo>
                    <a:pt y="7616" x="16089"/>
                  </a:lnTo>
                  <a:lnTo>
                    <a:pt y="7824" x="16535"/>
                  </a:lnTo>
                  <a:lnTo>
                    <a:pt y="8068" x="16931"/>
                  </a:lnTo>
                  <a:lnTo>
                    <a:pt y="8346" x="17178"/>
                  </a:lnTo>
                  <a:lnTo>
                    <a:pt y="8624" x="17178"/>
                  </a:lnTo>
                  <a:lnTo>
                    <a:pt y="8902" x="17030"/>
                  </a:lnTo>
                  <a:lnTo>
                    <a:pt y="9041" x="16782"/>
                  </a:lnTo>
                  <a:lnTo>
                    <a:pt y="9146" x="16287"/>
                  </a:lnTo>
                  <a:lnTo>
                    <a:pt y="9111" x="15693"/>
                  </a:lnTo>
                  <a:lnTo>
                    <a:pt y="8902" x="15149"/>
                  </a:lnTo>
                  <a:lnTo>
                    <a:pt y="8346" x="14109"/>
                  </a:lnTo>
                  <a:lnTo>
                    <a:pt y="7546" x="12228"/>
                  </a:lnTo>
                  <a:lnTo>
                    <a:pt y="6573" x="10743"/>
                  </a:lnTo>
                  <a:lnTo>
                    <a:pt y="6434" x="10545"/>
                  </a:lnTo>
                  <a:lnTo>
                    <a:pt y="6468" x="10297"/>
                  </a:lnTo>
                  <a:lnTo>
                    <a:pt y="6746" x="10396"/>
                  </a:lnTo>
                  <a:lnTo>
                    <a:pt y="7790" x="11881"/>
                  </a:lnTo>
                  <a:lnTo>
                    <a:pt y="8137" x="12376"/>
                  </a:lnTo>
                  <a:lnTo>
                    <a:pt y="8555" x="12921"/>
                  </a:lnTo>
                  <a:lnTo>
                    <a:pt y="9111" x="14060"/>
                  </a:lnTo>
                  <a:lnTo>
                    <a:pt y="9493" x="14654"/>
                  </a:lnTo>
                  <a:lnTo>
                    <a:pt y="9806" x="14852"/>
                  </a:lnTo>
                  <a:lnTo>
                    <a:pt y="10154" x="14802"/>
                  </a:lnTo>
                  <a:lnTo>
                    <a:pt y="10398" x="14555"/>
                  </a:lnTo>
                  <a:lnTo>
                    <a:pt y="10571" x="14208"/>
                  </a:lnTo>
                  <a:lnTo>
                    <a:pt y="10641" x="13664"/>
                  </a:lnTo>
                  <a:lnTo>
                    <a:pt y="10571" x="13069"/>
                  </a:lnTo>
                  <a:lnTo>
                    <a:pt y="10398" x="12624"/>
                  </a:lnTo>
                  <a:lnTo>
                    <a:pt y="9563" x="11238"/>
                  </a:lnTo>
                  <a:lnTo>
                    <a:pt y="8868" x="10347"/>
                  </a:lnTo>
                  <a:lnTo>
                    <a:pt y="7059" x="8069"/>
                  </a:lnTo>
                  <a:lnTo>
                    <a:pt y="7824" x="8862"/>
                  </a:lnTo>
                  <a:lnTo>
                    <a:pt y="8450" x="9208"/>
                  </a:lnTo>
                  <a:lnTo>
                    <a:pt y="8763" x="9406"/>
                  </a:lnTo>
                  <a:lnTo>
                    <a:pt y="9354" x="9802"/>
                  </a:lnTo>
                  <a:lnTo>
                    <a:pt y="10293" x="10792"/>
                  </a:lnTo>
                  <a:lnTo>
                    <a:pt y="10606" x="11139"/>
                  </a:lnTo>
                  <a:lnTo>
                    <a:pt y="10919" x="11337"/>
                  </a:lnTo>
                  <a:lnTo>
                    <a:pt y="11197" x="11386"/>
                  </a:lnTo>
                  <a:lnTo>
                    <a:pt y="11441" x="11287"/>
                  </a:lnTo>
                  <a:lnTo>
                    <a:pt y="11684" x="10990"/>
                  </a:lnTo>
                  <a:lnTo>
                    <a:pt y="11823" x="10594"/>
                  </a:lnTo>
                  <a:lnTo>
                    <a:pt y="11788" x="10000"/>
                  </a:lnTo>
                  <a:lnTo>
                    <a:pt y="11684" x="9555"/>
                  </a:lnTo>
                  <a:lnTo>
                    <a:pt y="9876" x="7723"/>
                  </a:lnTo>
                  <a:lnTo>
                    <a:pt y="8416" x="6683"/>
                  </a:lnTo>
                  <a:lnTo>
                    <a:pt y="7268" x="5842"/>
                  </a:lnTo>
                  <a:lnTo>
                    <a:pt y="7094" x="5693"/>
                  </a:lnTo>
                  <a:lnTo>
                    <a:pt y="7094" x="5396"/>
                  </a:lnTo>
                  <a:lnTo>
                    <a:pt y="7233" x="5297"/>
                  </a:lnTo>
                  <a:lnTo>
                    <a:pt y="8068" x="5446"/>
                  </a:lnTo>
                  <a:lnTo>
                    <a:pt y="8728" x="5545"/>
                  </a:lnTo>
                  <a:lnTo>
                    <a:pt y="9598" x="5495"/>
                  </a:lnTo>
                  <a:lnTo>
                    <a:pt y="10745" x="5495"/>
                  </a:lnTo>
                  <a:lnTo>
                    <a:pt y="10954" x="5446"/>
                  </a:lnTo>
                  <a:lnTo>
                    <a:pt y="11163" x="5248"/>
                  </a:lnTo>
                  <a:lnTo>
                    <a:pt y="11371" x="4901"/>
                  </a:lnTo>
                  <a:lnTo>
                    <a:pt y="11441" x="4456"/>
                  </a:lnTo>
                  <a:lnTo>
                    <a:pt y="11406" x="4010"/>
                  </a:lnTo>
                  <a:lnTo>
                    <a:pt y="11267" x="3713"/>
                  </a:lnTo>
                  <a:lnTo>
                    <a:pt y="10989" x="3515"/>
                  </a:lnTo>
                  <a:lnTo>
                    <a:pt y="10328" x="3466"/>
                  </a:lnTo>
                  <a:lnTo>
                    <a:pt y="9459" x="3565"/>
                  </a:lnTo>
                  <a:lnTo>
                    <a:pt y="8728" x="3565"/>
                  </a:lnTo>
                  <a:lnTo>
                    <a:pt y="7546" x="3367"/>
                  </a:lnTo>
                  <a:lnTo>
                    <a:pt y="7094" x="3218"/>
                  </a:lnTo>
                  <a:lnTo>
                    <a:pt y="6712" x="2970"/>
                  </a:lnTo>
                  <a:lnTo>
                    <a:pt y="5043" x="1238"/>
                  </a:lnTo>
                  <a:lnTo>
                    <a:pt y="3826" x="50"/>
                  </a:lnTo>
                  <a:lnTo>
                    <a:pt y="3339" x="0"/>
                  </a:lnTo>
                  <a:lnTo>
                    <a:pt y="2748" x="297"/>
                  </a:lnTo>
                  <a:close/>
                </a:path>
              </a:pathLst>
            </a:custGeom>
            <a:solidFill>
              <a:srgbClr val="FFC080"/>
            </a:solidFill>
            <a:ln w="9900" cap="rnd">
              <a:solidFill>
                <a:srgbClr val="000000"/>
              </a:solidFill>
              <a:prstDash val="solid"/>
              <a:round/>
              <a:headEnd w="med" len="med" type="none"/>
              <a:tailEnd w="med" len="med" type="none"/>
            </a:ln>
          </p:spPr>
          <p:txBody>
            <a:bodyPr bIns="91425" rIns="91425" lIns="91425" tIns="91425" anchor="ctr" anchorCtr="0">
              <a:noAutofit/>
            </a:bodyPr>
            <a:lstStyle/>
            <a:p>
              <a:pPr>
                <a:spcBef>
                  <a:spcPts val="0"/>
                </a:spcBef>
                <a:buNone/>
              </a:pPr>
              <a:r>
                <a:t/>
              </a:r>
              <a:endParaRPr/>
            </a:p>
          </p:txBody>
        </p:sp>
        <p:sp>
          <p:nvSpPr>
            <p:cNvPr id="229" name="Shape 229"/>
            <p:cNvSpPr/>
            <p:nvPr/>
          </p:nvSpPr>
          <p:spPr>
            <a:xfrm>
              <a:off y="1060675" x="2663550"/>
              <a:ext cy="65950" cx="47600"/>
            </a:xfrm>
            <a:custGeom>
              <a:pathLst>
                <a:path w="1904" extrusionOk="0" fill="none" h="2638">
                  <a:moveTo>
                    <a:pt y="1" x="169"/>
                  </a:moveTo>
                  <a:cubicBezTo>
                    <a:pt y="641" x="0"/>
                    <a:pt y="1341" x="111"/>
                    <a:pt y="1859" x="462"/>
                  </a:cubicBezTo>
                  <a:cubicBezTo>
                    <a:pt y="2376" x="814"/>
                    <a:pt y="2638" x="1358"/>
                    <a:pt y="2553" x="1904"/>
                  </a:cubicBezTo>
                </a:path>
              </a:pathLst>
            </a:custGeom>
            <a:noFill/>
            <a:ln w="9900" cap="rnd">
              <a:solidFill>
                <a:srgbClr val="000000"/>
              </a:solidFill>
              <a:prstDash val="solid"/>
              <a:round/>
              <a:headEnd w="med" len="med" type="none"/>
              <a:tailEnd w="med" len="med" type="none"/>
            </a:ln>
          </p:spPr>
          <p:txBody>
            <a:bodyPr bIns="91425" rIns="91425" lIns="91425" tIns="91425" anchor="ctr" anchorCtr="0">
              <a:noAutofit/>
            </a:bodyPr>
            <a:lstStyle/>
            <a:p>
              <a:pPr>
                <a:spcBef>
                  <a:spcPts val="0"/>
                </a:spcBef>
                <a:buNone/>
              </a:pPr>
              <a:r>
                <a:t/>
              </a:r>
              <a:endParaRPr/>
            </a:p>
          </p:txBody>
        </p:sp>
        <p:sp>
          <p:nvSpPr>
            <p:cNvPr id="230" name="Shape 230"/>
            <p:cNvSpPr/>
            <p:nvPr/>
          </p:nvSpPr>
          <p:spPr>
            <a:xfrm>
              <a:off y="351200" x="835375"/>
              <a:ext cy="78250" cx="323050"/>
            </a:xfrm>
            <a:custGeom>
              <a:pathLst>
                <a:path w="12922" extrusionOk="0" fill="none" h="3130">
                  <a:moveTo>
                    <a:pt y="0" x="1"/>
                  </a:moveTo>
                  <a:lnTo>
                    <a:pt y="3130" x="12922"/>
                  </a:lnTo>
                </a:path>
              </a:pathLst>
            </a:custGeom>
            <a:noFill/>
            <a:ln w="9900" cap="rnd">
              <a:solidFill>
                <a:srgbClr val="000000"/>
              </a:solidFill>
              <a:prstDash val="solid"/>
              <a:round/>
              <a:headEnd w="med" len="med" type="none"/>
              <a:tailEnd w="med" len="med" type="none"/>
            </a:ln>
          </p:spPr>
          <p:txBody>
            <a:bodyPr bIns="91425" rIns="91425" lIns="91425" tIns="91425" anchor="ctr" anchorCtr="0">
              <a:noAutofit/>
            </a:bodyPr>
            <a:lstStyle/>
            <a:p>
              <a:pPr>
                <a:spcBef>
                  <a:spcPts val="0"/>
                </a:spcBef>
                <a:buNone/>
              </a:pPr>
              <a:r>
                <a:t/>
              </a:r>
              <a:endParaRPr/>
            </a:p>
          </p:txBody>
        </p:sp>
        <p:sp>
          <p:nvSpPr>
            <p:cNvPr id="231" name="Shape 231"/>
            <p:cNvSpPr/>
            <p:nvPr/>
          </p:nvSpPr>
          <p:spPr>
            <a:xfrm>
              <a:off y="400750" x="1819300"/>
              <a:ext cy="46950" cx="300750"/>
            </a:xfrm>
            <a:custGeom>
              <a:pathLst>
                <a:path w="12030" extrusionOk="0" fill="none" h="1878">
                  <a:moveTo>
                    <a:pt y="1878" x="0"/>
                  </a:moveTo>
                  <a:lnTo>
                    <a:pt y="0" x="12030"/>
                  </a:lnTo>
                </a:path>
              </a:pathLst>
            </a:custGeom>
            <a:noFill/>
            <a:ln w="9900" cap="rnd">
              <a:solidFill>
                <a:srgbClr val="000000"/>
              </a:solidFill>
              <a:prstDash val="solid"/>
              <a:round/>
              <a:headEnd w="med" len="med" type="none"/>
              <a:tailEnd w="med" len="med" type="none"/>
            </a:ln>
          </p:spPr>
          <p:txBody>
            <a:bodyPr bIns="91425" rIns="91425" lIns="91425" tIns="91425" anchor="ctr" anchorCtr="0">
              <a:noAutofit/>
            </a:bodyPr>
            <a:lstStyle/>
            <a:p>
              <a:pPr>
                <a:spcBef>
                  <a:spcPts val="0"/>
                </a:spcBef>
                <a:buNone/>
              </a:pPr>
              <a:r>
                <a:t/>
              </a:r>
              <a:endParaRPr/>
            </a:p>
          </p:txBody>
        </p:sp>
        <p:sp>
          <p:nvSpPr>
            <p:cNvPr id="232" name="Shape 232"/>
            <p:cNvSpPr/>
            <p:nvPr/>
          </p:nvSpPr>
          <p:spPr>
            <a:xfrm>
              <a:off y="13900" x="1097750"/>
              <a:ext cy="140850" cx="167125"/>
            </a:xfrm>
            <a:custGeom>
              <a:pathLst>
                <a:path w="6685" extrusionOk="0" fill="none" h="5634">
                  <a:moveTo>
                    <a:pt y="0" x="1"/>
                  </a:moveTo>
                  <a:lnTo>
                    <a:pt y="5634" x="6684"/>
                  </a:lnTo>
                </a:path>
              </a:pathLst>
            </a:custGeom>
            <a:noFill/>
            <a:ln w="9900" cap="rnd">
              <a:solidFill>
                <a:srgbClr val="000000"/>
              </a:solidFill>
              <a:prstDash val="solid"/>
              <a:round/>
              <a:headEnd w="med" len="med" type="none"/>
              <a:tailEnd w="med" len="med" type="none"/>
            </a:ln>
          </p:spPr>
          <p:txBody>
            <a:bodyPr bIns="91425" rIns="91425" lIns="91425" tIns="91425" anchor="ctr" anchorCtr="0">
              <a:noAutofit/>
            </a:bodyPr>
            <a:lstStyle/>
            <a:p>
              <a:pPr>
                <a:spcBef>
                  <a:spcPts val="0"/>
                </a:spcBef>
                <a:buNone/>
              </a:pPr>
              <a:r>
                <a:t/>
              </a:r>
              <a:endParaRPr/>
            </a:p>
          </p:txBody>
        </p:sp>
        <p:sp>
          <p:nvSpPr>
            <p:cNvPr id="233" name="Shape 233"/>
            <p:cNvSpPr/>
            <p:nvPr/>
          </p:nvSpPr>
          <p:spPr>
            <a:xfrm>
              <a:off y="34750" x="1720275"/>
              <a:ext cy="133050" cx="155975"/>
            </a:xfrm>
            <a:custGeom>
              <a:pathLst>
                <a:path w="6239" extrusionOk="0" fill="none" h="5322">
                  <a:moveTo>
                    <a:pt y="1" x="6239"/>
                  </a:moveTo>
                  <a:lnTo>
                    <a:pt y="5321" x="1"/>
                  </a:lnTo>
                </a:path>
              </a:pathLst>
            </a:custGeom>
            <a:noFill/>
            <a:ln w="9900" cap="rnd">
              <a:solidFill>
                <a:srgbClr val="000000"/>
              </a:solidFill>
              <a:prstDash val="solid"/>
              <a:round/>
              <a:headEnd w="med" len="med" type="none"/>
              <a:tailEnd w="med" len="med" type="none"/>
            </a:ln>
          </p:spPr>
          <p:txBody>
            <a:bodyPr bIns="91425" rIns="91425" lIns="91425" tIns="91425" anchor="ctr" anchorCtr="0">
              <a:noAutofit/>
            </a:bodyPr>
            <a:lstStyle/>
            <a:p>
              <a:pPr>
                <a:spcBef>
                  <a:spcPts val="0"/>
                </a:spcBef>
                <a:buNone/>
              </a:pPr>
              <a:r>
                <a:t/>
              </a:r>
              <a:endParaRPr/>
            </a:p>
          </p:txBody>
        </p:sp>
        <p:sp>
          <p:nvSpPr>
            <p:cNvPr id="234" name="Shape 234"/>
            <p:cNvSpPr/>
            <p:nvPr/>
          </p:nvSpPr>
          <p:spPr>
            <a:xfrm>
              <a:off y="-64350" x="1492550"/>
              <a:ext cy="203450" cx="7450"/>
            </a:xfrm>
            <a:custGeom>
              <a:pathLst>
                <a:path w="298" extrusionOk="0" fill="none" h="8138">
                  <a:moveTo>
                    <a:pt y="1" x="1"/>
                  </a:moveTo>
                  <a:lnTo>
                    <a:pt y="8138" x="298"/>
                  </a:lnTo>
                </a:path>
              </a:pathLst>
            </a:custGeom>
            <a:noFill/>
            <a:ln w="9900" cap="rnd">
              <a:solidFill>
                <a:srgbClr val="000000"/>
              </a:solidFill>
              <a:prstDash val="solid"/>
              <a:round/>
              <a:headEnd w="med" len="med" type="none"/>
              <a:tailEnd w="med" len="med" type="none"/>
            </a:ln>
          </p:spPr>
          <p:txBody>
            <a:bodyPr bIns="91425" rIns="91425" lIns="91425" tIns="91425" anchor="ctr" anchorCtr="0">
              <a:noAutofit/>
            </a:bodyPr>
            <a:lstStyle/>
            <a:p>
              <a:pPr>
                <a:spcBef>
                  <a:spcPts val="0"/>
                </a:spcBef>
                <a:buNone/>
              </a:pPr>
              <a:r>
                <a:t/>
              </a:r>
              <a:endParaRPr/>
            </a:p>
          </p:txBody>
        </p:sp>
        <p:sp>
          <p:nvSpPr>
            <p:cNvPr id="235" name="Shape 235"/>
            <p:cNvSpPr/>
            <p:nvPr/>
          </p:nvSpPr>
          <p:spPr>
            <a:xfrm>
              <a:off y="201675" x="925725"/>
              <a:ext cy="54775" cx="230225"/>
            </a:xfrm>
            <a:custGeom>
              <a:pathLst>
                <a:path w="9209" extrusionOk="0" fill="none" h="2191">
                  <a:moveTo>
                    <a:pt y="0" x="1"/>
                  </a:moveTo>
                  <a:lnTo>
                    <a:pt y="2191" x="9209"/>
                  </a:lnTo>
                </a:path>
              </a:pathLst>
            </a:custGeom>
            <a:noFill/>
            <a:ln w="9900" cap="rnd">
              <a:solidFill>
                <a:srgbClr val="000000"/>
              </a:solidFill>
              <a:prstDash val="solid"/>
              <a:round/>
              <a:headEnd w="med" len="med" type="none"/>
              <a:tailEnd w="med" len="med" type="none"/>
            </a:ln>
          </p:spPr>
          <p:txBody>
            <a:bodyPr bIns="91425" rIns="91425" lIns="91425" tIns="91425" anchor="ctr" anchorCtr="0">
              <a:noAutofit/>
            </a:bodyPr>
            <a:lstStyle/>
            <a:p>
              <a:pPr>
                <a:spcBef>
                  <a:spcPts val="0"/>
                </a:spcBef>
                <a:buNone/>
              </a:pPr>
              <a:r>
                <a:t/>
              </a:r>
              <a:endParaRPr/>
            </a:p>
          </p:txBody>
        </p:sp>
        <p:sp>
          <p:nvSpPr>
            <p:cNvPr id="236" name="Shape 236"/>
            <p:cNvSpPr/>
            <p:nvPr/>
          </p:nvSpPr>
          <p:spPr>
            <a:xfrm>
              <a:off y="231225" x="1860125"/>
              <a:ext cy="28700" cx="222800"/>
            </a:xfrm>
            <a:custGeom>
              <a:pathLst>
                <a:path w="8912" extrusionOk="0" fill="none" h="1148">
                  <a:moveTo>
                    <a:pt y="0" x="8912"/>
                  </a:moveTo>
                  <a:lnTo>
                    <a:pt y="1148" x="1"/>
                  </a:lnTo>
                </a:path>
              </a:pathLst>
            </a:custGeom>
            <a:noFill/>
            <a:ln w="9900" cap="rnd">
              <a:solidFill>
                <a:srgbClr val="000000"/>
              </a:solidFill>
              <a:prstDash val="solid"/>
              <a:round/>
              <a:headEnd w="med" len="med" type="none"/>
              <a:tailEnd w="med" len="med" type="none"/>
            </a:ln>
          </p:spPr>
          <p:txBody>
            <a:bodyPr bIns="91425" rIns="91425" lIns="91425" tIns="91425" anchor="ctr" anchorCtr="0">
              <a:noAutofit/>
            </a:bodyPr>
            <a:lstStyle/>
            <a:p>
              <a:pPr>
                <a:spcBef>
                  <a:spcPts val="0"/>
                </a:spcBef>
                <a:buNone/>
              </a:pPr>
              <a:r>
                <a:t/>
              </a:r>
              <a:endParaRPr/>
            </a:p>
          </p:txBody>
        </p:sp>
        <p:sp>
          <p:nvSpPr>
            <p:cNvPr id="237" name="Shape 237"/>
            <p:cNvSpPr/>
            <p:nvPr/>
          </p:nvSpPr>
          <p:spPr>
            <a:xfrm>
              <a:off y="555475" x="944300"/>
              <a:ext cy="46975" cx="207950"/>
            </a:xfrm>
            <a:custGeom>
              <a:pathLst>
                <a:path w="8318" extrusionOk="0" fill="none" h="1879">
                  <a:moveTo>
                    <a:pt y="1" x="8317"/>
                  </a:moveTo>
                  <a:lnTo>
                    <a:pt y="1878" x="0"/>
                  </a:lnTo>
                </a:path>
              </a:pathLst>
            </a:custGeom>
            <a:noFill/>
            <a:ln w="9900" cap="rnd">
              <a:solidFill>
                <a:srgbClr val="000000"/>
              </a:solidFill>
              <a:prstDash val="solid"/>
              <a:round/>
              <a:headEnd w="med" len="med" type="none"/>
              <a:tailEnd w="med" len="med" type="none"/>
            </a:ln>
          </p:spPr>
          <p:txBody>
            <a:bodyPr bIns="91425" rIns="91425" lIns="91425" tIns="91425" anchor="ctr" anchorCtr="0">
              <a:noAutofit/>
            </a:bodyPr>
            <a:lstStyle/>
            <a:p>
              <a:pPr>
                <a:spcBef>
                  <a:spcPts val="0"/>
                </a:spcBef>
                <a:buNone/>
              </a:pPr>
              <a:r>
                <a:t/>
              </a:r>
              <a:endParaRPr/>
            </a:p>
          </p:txBody>
        </p:sp>
        <p:sp>
          <p:nvSpPr>
            <p:cNvPr id="238" name="Shape 238"/>
            <p:cNvSpPr/>
            <p:nvPr/>
          </p:nvSpPr>
          <p:spPr>
            <a:xfrm>
              <a:off y="547650" x="1821775"/>
              <a:ext cy="54800" cx="263625"/>
            </a:xfrm>
            <a:custGeom>
              <a:pathLst>
                <a:path w="10545" extrusionOk="0" fill="none" h="2192">
                  <a:moveTo>
                    <a:pt y="1" x="0"/>
                  </a:moveTo>
                  <a:lnTo>
                    <a:pt y="2191" x="10545"/>
                  </a:lnTo>
                </a:path>
              </a:pathLst>
            </a:custGeom>
            <a:noFill/>
            <a:ln w="9900" cap="rnd">
              <a:solidFill>
                <a:srgbClr val="000000"/>
              </a:solidFill>
              <a:prstDash val="solid"/>
              <a:round/>
              <a:headEnd w="med" len="med" type="none"/>
              <a:tailEnd w="med" len="med" type="none"/>
            </a:ln>
          </p:spPr>
          <p:txBody>
            <a:bodyPr bIns="91425" rIns="91425" lIns="91425" tIns="91425" anchor="ctr" anchorCtr="0">
              <a:noAutofit/>
            </a:bodyPr>
            <a:lstStyle/>
            <a:p>
              <a:pPr>
                <a:spcBef>
                  <a:spcPts val="0"/>
                </a:spcBef>
                <a:buNone/>
              </a:pPr>
              <a:r>
                <a:t/>
              </a:r>
              <a:endParaRPr/>
            </a:p>
          </p:txBody>
        </p:sp>
      </p:grpSp>
    </p:spTree>
  </p:cSld>
  <p:clrMapOvr>
    <a:masterClrMapping/>
  </p:clrMapOvr>
  <p:transition spd="slow">
    <p:cut/>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43" name="Shape 243"/>
        <p:cNvGrpSpPr/>
        <p:nvPr/>
      </p:nvGrpSpPr>
      <p:grpSpPr>
        <a:xfrm>
          <a:off y="0" x="0"/>
          <a:ext cy="0" cx="0"/>
          <a:chOff y="0" x="0"/>
          <a:chExt cy="0" cx="0"/>
        </a:xfrm>
      </p:grpSpPr>
      <p:sp>
        <p:nvSpPr>
          <p:cNvPr id="244" name="Shape 244"/>
          <p:cNvSpPr txBox="1"/>
          <p:nvPr>
            <p:ph type="title"/>
          </p:nvPr>
        </p:nvSpPr>
        <p:spPr>
          <a:xfrm>
            <a:off y="0" x="0"/>
            <a:ext cy="914400" cx="9144000"/>
          </a:xfrm>
          <a:prstGeom prst="rect">
            <a:avLst/>
          </a:prstGeom>
          <a:noFill/>
          <a:ln>
            <a:noFill/>
          </a:ln>
        </p:spPr>
        <p:txBody>
          <a:bodyPr bIns="45700" rIns="91425" lIns="91425" tIns="45700" anchor="ctr" anchorCtr="0">
            <a:noAutofit/>
          </a:bodyPr>
          <a:lstStyle/>
          <a:p>
            <a:pPr algn="ctr" rtl="0" lvl="0" marR="0" indent="0" marL="0">
              <a:spcBef>
                <a:spcPts val="0"/>
              </a:spcBef>
              <a:spcAft>
                <a:spcPts val="0"/>
              </a:spcAft>
              <a:buSzPct val="25000"/>
              <a:buNone/>
            </a:pPr>
            <a:r>
              <a:rPr strike="noStrike" u="none" b="1" cap="none" baseline="0" sz="4000" lang="en" i="0">
                <a:solidFill>
                  <a:schemeClr val="lt2"/>
                </a:solidFill>
                <a:latin typeface="Times New Roman"/>
                <a:ea typeface="Times New Roman"/>
                <a:cs typeface="Times New Roman"/>
                <a:sym typeface="Times New Roman"/>
              </a:rPr>
              <a:t>SUSPECTED UNAPPROVED PART</a:t>
            </a:r>
          </a:p>
        </p:txBody>
      </p:sp>
      <p:sp>
        <p:nvSpPr>
          <p:cNvPr id="245" name="Shape 245"/>
          <p:cNvSpPr txBox="1"/>
          <p:nvPr>
            <p:ph idx="1" type="body"/>
          </p:nvPr>
        </p:nvSpPr>
        <p:spPr>
          <a:xfrm>
            <a:off y="857250" x="0"/>
            <a:ext cy="4243199" cx="9144000"/>
          </a:xfrm>
          <a:prstGeom prst="rect">
            <a:avLst/>
          </a:prstGeom>
          <a:noFill/>
          <a:ln>
            <a:noFill/>
          </a:ln>
        </p:spPr>
        <p:txBody>
          <a:bodyPr bIns="45700" rIns="91425" lIns="91425" tIns="45700" anchor="t" anchorCtr="0">
            <a:noAutofit/>
          </a:bodyPr>
          <a:lstStyle/>
          <a:p>
            <a:pPr algn="l" rtl="0" lvl="0" marR="0" indent="-342900" marL="342900">
              <a:spcBef>
                <a:spcPts val="0"/>
              </a:spcBef>
              <a:spcAft>
                <a:spcPts val="0"/>
              </a:spcAft>
              <a:buClr>
                <a:schemeClr val="lt1"/>
              </a:buClr>
              <a:buSzPct val="25000"/>
              <a:buFont typeface="Times New Roman"/>
              <a:buNone/>
            </a:pPr>
            <a:r>
              <a:rPr strike="noStrike" u="none" b="0" cap="none" baseline="0" sz="2400" lang="en" i="0">
                <a:solidFill>
                  <a:schemeClr val="lt1"/>
                </a:solidFill>
                <a:latin typeface="Times New Roman"/>
                <a:ea typeface="Times New Roman"/>
                <a:cs typeface="Times New Roman"/>
                <a:sym typeface="Times New Roman"/>
              </a:rPr>
              <a:t>	</a:t>
            </a:r>
            <a:r>
              <a:rPr strike="noStrike" u="none" b="1" cap="none" baseline="0" sz="2400" lang="en" i="0">
                <a:solidFill>
                  <a:schemeClr val="lt1"/>
                </a:solidFill>
                <a:latin typeface="Times New Roman"/>
                <a:ea typeface="Times New Roman"/>
                <a:cs typeface="Times New Roman"/>
                <a:sym typeface="Times New Roman"/>
              </a:rPr>
              <a:t>A </a:t>
            </a:r>
            <a:r>
              <a:rPr strike="noStrike" u="none" b="1" cap="none" baseline="0" sz="2400" lang="en" i="0">
                <a:solidFill>
                  <a:srgbClr val="F5FB05"/>
                </a:solidFill>
                <a:latin typeface="Times New Roman"/>
                <a:ea typeface="Times New Roman"/>
                <a:cs typeface="Times New Roman"/>
                <a:sym typeface="Times New Roman"/>
              </a:rPr>
              <a:t>Suspected Unapproved Part, a “SUP”,</a:t>
            </a:r>
            <a:r>
              <a:rPr strike="noStrike" u="none" b="1" cap="none" baseline="0" sz="2400" lang="en" i="0">
                <a:solidFill>
                  <a:schemeClr val="lt1"/>
                </a:solidFill>
                <a:latin typeface="Times New Roman"/>
                <a:ea typeface="Times New Roman"/>
                <a:cs typeface="Times New Roman"/>
                <a:sym typeface="Times New Roman"/>
              </a:rPr>
              <a:t> is a part, component, or material that is suspected of not meeting the requirements of an “approved part.”  </a:t>
            </a:r>
            <a:r>
              <a:rPr strike="noStrike" u="none" b="1" cap="none" baseline="0" sz="2400" lang="en" i="0">
                <a:solidFill>
                  <a:schemeClr val="lt2"/>
                </a:solidFill>
                <a:latin typeface="Times New Roman"/>
                <a:ea typeface="Times New Roman"/>
                <a:cs typeface="Times New Roman"/>
                <a:sym typeface="Times New Roman"/>
              </a:rPr>
              <a:t>A part that, for any reason, YOU suspect may not be “approved.”  </a:t>
            </a:r>
          </a:p>
          <a:p>
            <a:pPr algn="l" rtl="0" lvl="0" marR="0" indent="-342900" marL="342900">
              <a:spcBef>
                <a:spcPts val="640"/>
              </a:spcBef>
              <a:spcAft>
                <a:spcPts val="0"/>
              </a:spcAft>
              <a:buClr>
                <a:schemeClr val="lt1"/>
              </a:buClr>
              <a:buFont typeface="Times New Roman"/>
              <a:buNone/>
            </a:pPr>
            <a:r>
              <a:t/>
            </a:r>
            <a:endParaRPr strike="noStrike" u="none" b="1" cap="none" baseline="0" sz="2400" i="0">
              <a:solidFill>
                <a:schemeClr val="lt1"/>
              </a:solidFill>
              <a:latin typeface="Times New Roman"/>
              <a:ea typeface="Times New Roman"/>
              <a:cs typeface="Times New Roman"/>
              <a:sym typeface="Times New Roman"/>
            </a:endParaRPr>
          </a:p>
          <a:p>
            <a:pPr algn="l" rtl="0" lvl="0" marR="0" indent="-342900" marL="342900">
              <a:spcBef>
                <a:spcPts val="640"/>
              </a:spcBef>
              <a:spcAft>
                <a:spcPts val="0"/>
              </a:spcAft>
              <a:buClr>
                <a:schemeClr val="lt1"/>
              </a:buClr>
              <a:buSzPct val="25000"/>
              <a:buFont typeface="Times New Roman"/>
              <a:buNone/>
            </a:pPr>
            <a:r>
              <a:rPr strike="noStrike" u="none" b="1" cap="none" baseline="0" sz="2400" lang="en" i="0">
                <a:solidFill>
                  <a:schemeClr val="lt1"/>
                </a:solidFill>
                <a:latin typeface="Times New Roman"/>
                <a:ea typeface="Times New Roman"/>
                <a:cs typeface="Times New Roman"/>
                <a:sym typeface="Times New Roman"/>
              </a:rPr>
              <a:t>	Indicators of SUPs have included:  a different finish, size, color, improper (or lack of) identification, incomplete or altered documentation and many others.</a:t>
            </a:r>
          </a:p>
          <a:p>
            <a:pPr algn="l" rtl="0" lvl="0" marR="0" indent="-342900" marL="342900">
              <a:spcBef>
                <a:spcPts val="400"/>
              </a:spcBef>
              <a:spcAft>
                <a:spcPts val="0"/>
              </a:spcAft>
              <a:buClr>
                <a:schemeClr val="lt1"/>
              </a:buClr>
              <a:buSzPct val="25000"/>
              <a:buFont typeface="Times New Roman"/>
              <a:buNone/>
            </a:pPr>
            <a:r>
              <a:rPr strike="noStrike" u="none" b="0" cap="none" baseline="0" sz="2000" lang="en" i="0">
                <a:solidFill>
                  <a:schemeClr val="lt1"/>
                </a:solidFill>
                <a:latin typeface="Times New Roman"/>
                <a:ea typeface="Times New Roman"/>
                <a:cs typeface="Times New Roman"/>
                <a:sym typeface="Times New Roman"/>
              </a:rPr>
              <a:t>    </a:t>
            </a:r>
          </a:p>
          <a:p>
            <a:pPr algn="l" rtl="0" lvl="0" marR="0" indent="-342900" marL="342900">
              <a:spcBef>
                <a:spcPts val="400"/>
              </a:spcBef>
              <a:spcAft>
                <a:spcPts val="0"/>
              </a:spcAft>
              <a:buClr>
                <a:schemeClr val="lt1"/>
              </a:buClr>
              <a:buSzPct val="25000"/>
              <a:buFont typeface="Times New Roman"/>
              <a:buNone/>
            </a:pPr>
            <a:r>
              <a:rPr sz="2000" lang="en"/>
              <a:t>     </a:t>
            </a:r>
            <a:r>
              <a:rPr strike="noStrike" u="none" b="0" cap="none" baseline="0" sz="2000" lang="en" i="0">
                <a:solidFill>
                  <a:schemeClr val="lt1"/>
                </a:solidFill>
                <a:latin typeface="Times New Roman"/>
                <a:ea typeface="Times New Roman"/>
                <a:cs typeface="Times New Roman"/>
                <a:sym typeface="Times New Roman"/>
              </a:rPr>
              <a:t>AC 21-29 Par 4</a:t>
            </a:r>
          </a:p>
        </p:txBody>
      </p:sp>
    </p:spTree>
  </p:cSld>
  <p:clrMapOvr>
    <a:masterClrMapping/>
  </p:clrMapOvr>
  <p:transition spd="slow">
    <p:cut/>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50" name="Shape 250"/>
        <p:cNvGrpSpPr/>
        <p:nvPr/>
      </p:nvGrpSpPr>
      <p:grpSpPr>
        <a:xfrm>
          <a:off y="0" x="0"/>
          <a:ext cy="0" cx="0"/>
          <a:chOff y="0" x="0"/>
          <a:chExt cy="0" cx="0"/>
        </a:xfrm>
      </p:grpSpPr>
      <p:sp>
        <p:nvSpPr>
          <p:cNvPr id="251" name="Shape 251"/>
          <p:cNvSpPr txBox="1"/>
          <p:nvPr>
            <p:ph type="title"/>
          </p:nvPr>
        </p:nvSpPr>
        <p:spPr>
          <a:xfrm>
            <a:off y="0" x="685800"/>
            <a:ext cy="571500" cx="7772400"/>
          </a:xfrm>
          <a:prstGeom prst="rect">
            <a:avLst/>
          </a:prstGeom>
          <a:noFill/>
          <a:ln>
            <a:noFill/>
          </a:ln>
        </p:spPr>
        <p:txBody>
          <a:bodyPr bIns="45700" rIns="91425" lIns="91425" tIns="45700" anchor="ctr" anchorCtr="0">
            <a:noAutofit/>
          </a:bodyPr>
          <a:lstStyle/>
          <a:p>
            <a:pPr algn="ctr" rtl="0" lvl="0" marR="0" indent="0" marL="0">
              <a:spcBef>
                <a:spcPts val="0"/>
              </a:spcBef>
              <a:spcAft>
                <a:spcPts val="0"/>
              </a:spcAft>
              <a:buSzPct val="25000"/>
              <a:buNone/>
            </a:pPr>
            <a:r>
              <a:rPr strike="noStrike" u="none" b="1" cap="none" baseline="0" sz="4000" lang="en" i="0">
                <a:solidFill>
                  <a:schemeClr val="lt2"/>
                </a:solidFill>
                <a:latin typeface="Times New Roman"/>
                <a:ea typeface="Times New Roman"/>
                <a:cs typeface="Times New Roman"/>
                <a:sym typeface="Times New Roman"/>
              </a:rPr>
              <a:t>IS A SUP AN UNSAFE PART?</a:t>
            </a:r>
          </a:p>
        </p:txBody>
      </p:sp>
      <p:sp>
        <p:nvSpPr>
          <p:cNvPr id="252" name="Shape 252"/>
          <p:cNvSpPr txBox="1"/>
          <p:nvPr>
            <p:ph idx="1" type="body"/>
          </p:nvPr>
        </p:nvSpPr>
        <p:spPr>
          <a:xfrm>
            <a:off y="457200" x="685800"/>
            <a:ext cy="4171950" cx="7772400"/>
          </a:xfrm>
          <a:prstGeom prst="rect">
            <a:avLst/>
          </a:prstGeom>
          <a:noFill/>
          <a:ln>
            <a:noFill/>
          </a:ln>
        </p:spPr>
        <p:txBody>
          <a:bodyPr bIns="45700" rIns="91425" lIns="91425" tIns="45700" anchor="t" anchorCtr="0">
            <a:noAutofit/>
          </a:bodyPr>
          <a:lstStyle/>
          <a:p>
            <a:pPr algn="ctr" rtl="0" lvl="0" marR="0" indent="-342900" marL="342900">
              <a:spcBef>
                <a:spcPts val="0"/>
              </a:spcBef>
              <a:spcAft>
                <a:spcPts val="0"/>
              </a:spcAft>
              <a:buClr>
                <a:schemeClr val="lt1"/>
              </a:buClr>
              <a:buSzPct val="25000"/>
              <a:buFont typeface="Times New Roman"/>
              <a:buNone/>
            </a:pPr>
            <a:r>
              <a:rPr strike="noStrike" u="none" b="1" cap="none" baseline="0" sz="3600" lang="en" i="0">
                <a:solidFill>
                  <a:schemeClr val="lt1"/>
                </a:solidFill>
                <a:latin typeface="Times New Roman"/>
                <a:ea typeface="Times New Roman"/>
                <a:cs typeface="Times New Roman"/>
                <a:sym typeface="Times New Roman"/>
              </a:rPr>
              <a:t>The problem is - we don’t know.</a:t>
            </a:r>
          </a:p>
          <a:p>
            <a:pPr algn="ctr" rtl="0" lvl="0" marR="0" indent="-342900" marL="342900">
              <a:spcBef>
                <a:spcPts val="640"/>
              </a:spcBef>
              <a:spcAft>
                <a:spcPts val="0"/>
              </a:spcAft>
              <a:buClr>
                <a:schemeClr val="lt1"/>
              </a:buClr>
              <a:buFont typeface="Times New Roman"/>
              <a:buNone/>
            </a:pPr>
            <a:r>
              <a:t/>
            </a:r>
            <a:endParaRPr strike="noStrike" u="none" b="1" cap="none" baseline="0" sz="3600" i="0">
              <a:solidFill>
                <a:schemeClr val="lt1"/>
              </a:solidFill>
              <a:latin typeface="Times New Roman"/>
              <a:ea typeface="Times New Roman"/>
              <a:cs typeface="Times New Roman"/>
              <a:sym typeface="Times New Roman"/>
            </a:endParaRPr>
          </a:p>
          <a:p>
            <a:pPr algn="ctr" rtl="0" lvl="0" marR="0" indent="-342900" marL="342900">
              <a:spcBef>
                <a:spcPts val="640"/>
              </a:spcBef>
              <a:spcAft>
                <a:spcPts val="0"/>
              </a:spcAft>
              <a:buClr>
                <a:schemeClr val="lt1"/>
              </a:buClr>
              <a:buFont typeface="Times New Roman"/>
              <a:buNone/>
            </a:pPr>
            <a:r>
              <a:t/>
            </a:r>
            <a:endParaRPr strike="noStrike" u="none" b="1" cap="none" baseline="0" sz="3600" i="0">
              <a:solidFill>
                <a:schemeClr val="lt1"/>
              </a:solidFill>
              <a:latin typeface="Times New Roman"/>
              <a:ea typeface="Times New Roman"/>
              <a:cs typeface="Times New Roman"/>
              <a:sym typeface="Times New Roman"/>
            </a:endParaRPr>
          </a:p>
          <a:p>
            <a:pPr algn="ctr" rtl="0" lvl="0" marR="0" indent="-342900" marL="342900">
              <a:spcBef>
                <a:spcPts val="640"/>
              </a:spcBef>
              <a:spcAft>
                <a:spcPts val="0"/>
              </a:spcAft>
              <a:buClr>
                <a:schemeClr val="lt1"/>
              </a:buClr>
              <a:buFont typeface="Times New Roman"/>
              <a:buNone/>
            </a:pPr>
            <a:r>
              <a:t/>
            </a:r>
            <a:endParaRPr strike="noStrike" u="none" b="1" cap="none" baseline="0" sz="3600" i="0">
              <a:solidFill>
                <a:schemeClr val="lt1"/>
              </a:solidFill>
              <a:latin typeface="Times New Roman"/>
              <a:ea typeface="Times New Roman"/>
              <a:cs typeface="Times New Roman"/>
              <a:sym typeface="Times New Roman"/>
            </a:endParaRPr>
          </a:p>
          <a:p>
            <a:pPr algn="ctr" rtl="0" lvl="0" marR="0" indent="-342900" marL="342900">
              <a:spcBef>
                <a:spcPts val="720"/>
              </a:spcBef>
              <a:spcAft>
                <a:spcPts val="0"/>
              </a:spcAft>
              <a:buClr>
                <a:schemeClr val="lt1"/>
              </a:buClr>
              <a:buFont typeface="Times New Roman"/>
              <a:buNone/>
            </a:pPr>
            <a:r>
              <a:t/>
            </a:r>
            <a:endParaRPr b="1" sz="3000"/>
          </a:p>
          <a:p>
            <a:pPr algn="ctr" rtl="0" lvl="0" marR="0" indent="-342900" marL="342900">
              <a:spcBef>
                <a:spcPts val="720"/>
              </a:spcBef>
              <a:spcAft>
                <a:spcPts val="0"/>
              </a:spcAft>
              <a:buClr>
                <a:schemeClr val="lt1"/>
              </a:buClr>
              <a:buSzPct val="25000"/>
              <a:buFont typeface="Times New Roman"/>
              <a:buNone/>
            </a:pPr>
            <a:r>
              <a:rPr strike="noStrike" u="none" b="1" cap="none" baseline="0" sz="3000" lang="en" i="0">
                <a:solidFill>
                  <a:schemeClr val="lt1"/>
                </a:solidFill>
                <a:latin typeface="Times New Roman"/>
                <a:ea typeface="Times New Roman"/>
                <a:cs typeface="Times New Roman"/>
                <a:sym typeface="Times New Roman"/>
              </a:rPr>
              <a:t>It could take Costly &amp; Extensive testing and evaluation to make this determination.</a:t>
            </a:r>
          </a:p>
          <a:p>
            <a:pPr algn="ctr" rtl="0" lvl="0" marR="0" indent="-342900" marL="342900">
              <a:spcBef>
                <a:spcPts val="640"/>
              </a:spcBef>
              <a:spcAft>
                <a:spcPts val="0"/>
              </a:spcAft>
              <a:buClr>
                <a:schemeClr val="lt1"/>
              </a:buClr>
              <a:buFont typeface="Times New Roman"/>
              <a:buNone/>
            </a:pPr>
            <a:r>
              <a:t/>
            </a:r>
            <a:endParaRPr strike="noStrike" u="none" b="1" cap="none" baseline="0" sz="1800" i="0">
              <a:solidFill>
                <a:schemeClr val="lt1"/>
              </a:solidFill>
              <a:latin typeface="Times New Roman"/>
              <a:ea typeface="Times New Roman"/>
              <a:cs typeface="Times New Roman"/>
              <a:sym typeface="Times New Roman"/>
            </a:endParaRPr>
          </a:p>
          <a:p>
            <a:pPr algn="ctr" rtl="0" lvl="0" marR="0" indent="-342900" marL="342900">
              <a:spcBef>
                <a:spcPts val="640"/>
              </a:spcBef>
              <a:spcAft>
                <a:spcPts val="0"/>
              </a:spcAft>
              <a:buClr>
                <a:schemeClr val="lt1"/>
              </a:buClr>
              <a:buFont typeface="Times New Roman"/>
              <a:buNone/>
            </a:pPr>
            <a:r>
              <a:t/>
            </a:r>
            <a:endParaRPr strike="noStrike" u="none" b="1" cap="none" baseline="0" sz="1800" i="0">
              <a:solidFill>
                <a:schemeClr val="lt1"/>
              </a:solidFill>
              <a:latin typeface="Times New Roman"/>
              <a:ea typeface="Times New Roman"/>
              <a:cs typeface="Times New Roman"/>
              <a:sym typeface="Times New Roman"/>
            </a:endParaRPr>
          </a:p>
        </p:txBody>
      </p:sp>
      <p:pic>
        <p:nvPicPr>
          <p:cNvPr id="253" name="Shape 253"/>
          <p:cNvPicPr preferRelativeResize="0"/>
          <p:nvPr/>
        </p:nvPicPr>
        <p:blipFill>
          <a:blip r:embed="rId3">
            <a:alphaModFix/>
          </a:blip>
          <a:stretch>
            <a:fillRect/>
          </a:stretch>
        </p:blipFill>
        <p:spPr>
          <a:xfrm>
            <a:off y="1054177" x="2563274"/>
            <a:ext cy="2319674" cx="4136799"/>
          </a:xfrm>
          <a:prstGeom prst="rect">
            <a:avLst/>
          </a:prstGeom>
          <a:noFill/>
          <a:ln>
            <a:noFill/>
          </a:ln>
        </p:spPr>
      </p:pic>
    </p:spTree>
  </p:cSld>
  <p:clrMapOvr>
    <a:masterClrMapping/>
  </p:clrMapOvr>
  <p:transition spd="slow">
    <p:cut/>
  </p:transition>
</p:sld>
</file>

<file path=ppt/theme/theme1.xml><?xml version="1.0" encoding="utf-8"?>
<a:theme xmlns:a="http://schemas.openxmlformats.org/drawingml/2006/main" xmlns:r="http://schemas.openxmlformats.org/officeDocument/2006/relationships" name="simple-light">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typeface="ＭＳ Ｐゴシック" script="Jpan"/>
        <a:font typeface="맑은 고딕" script="Hang"/>
        <a:font typeface="宋体" script="Hans"/>
        <a:font typeface="新細明體" script="Hant"/>
        <a:font typeface="Times New Roman" script="Arab"/>
        <a:font typeface="Times New Roman" script="Hebr"/>
        <a:font typeface="Angsana New" script="Thai"/>
        <a:font typeface="Nyala" script="Ethi"/>
        <a:font typeface="Vrinda" script="Beng"/>
        <a:font typeface="Shruti" script="Gujr"/>
        <a:font typeface="MoolBoran" script="Khmr"/>
        <a:font typeface="Tunga" script="Knda"/>
        <a:font typeface="Raavi" script="Guru"/>
        <a:font typeface="Euphemia" script="Cans"/>
        <a:font typeface="Plantagenet Cherokee" script="Cher"/>
        <a:font typeface="Microsoft Yi Baiti" script="Yiii"/>
        <a:font typeface="Microsoft Himalaya" script="Tibt"/>
        <a:font typeface="MV Boli" script="Thaa"/>
        <a:font typeface="Mangal" script="Deva"/>
        <a:font typeface="Gautami" script="Telu"/>
        <a:font typeface="Latha" script="Taml"/>
        <a:font typeface="Estrangelo Edessa" script="Syrc"/>
        <a:font typeface="Kalinga" script="Orya"/>
        <a:font typeface="Kartika" script="Mlym"/>
        <a:font typeface="DokChampa" script="Laoo"/>
        <a:font typeface="Iskoola Pota" script="Sinh"/>
        <a:font typeface="Mongolian Baiti" script="Mong"/>
        <a:font typeface="Times New Roman" script="Viet"/>
        <a:font typeface="Microsoft Uighur" script="Uigh"/>
      </a:majorFont>
      <a:minorFont>
        <a:latin typeface="Arial"/>
        <a:ea typeface=""/>
        <a:cs typeface=""/>
        <a:font typeface="ＭＳ Ｐゴシック" script="Jpan"/>
        <a:font typeface="맑은 고딕" script="Hang"/>
        <a:font typeface="宋体" script="Hans"/>
        <a:font typeface="新細明體" script="Hant"/>
        <a:font typeface="Times New Roman" script="Arab"/>
        <a:font typeface="Times New Roman" script="Hebr"/>
        <a:font typeface="Angsana New" script="Thai"/>
        <a:font typeface="Nyala" script="Ethi"/>
        <a:font typeface="Vrinda" script="Beng"/>
        <a:font typeface="Shruti" script="Gujr"/>
        <a:font typeface="MoolBoran" script="Khmr"/>
        <a:font typeface="Tunga" script="Knda"/>
        <a:font typeface="Raavi" script="Guru"/>
        <a:font typeface="Euphemia" script="Cans"/>
        <a:font typeface="Plantagenet Cherokee" script="Cher"/>
        <a:font typeface="Microsoft Yi Baiti" script="Yiii"/>
        <a:font typeface="Microsoft Himalaya" script="Tibt"/>
        <a:font typeface="MV Boli" script="Thaa"/>
        <a:font typeface="Mangal" script="Deva"/>
        <a:font typeface="Gautami" script="Telu"/>
        <a:font typeface="Latha" script="Taml"/>
        <a:font typeface="Estrangelo Edessa" script="Syrc"/>
        <a:font typeface="Kalinga" script="Orya"/>
        <a:font typeface="Kartika" script="Mlym"/>
        <a:font typeface="DokChampa" script="Laoo"/>
        <a:font typeface="Iskoola Pota" script="Sinh"/>
        <a:font typeface="Mongolian Baiti" script="Mong"/>
        <a:font typeface="Times New Roman" script="Viet"/>
        <a:font typeface="Microsoft Uighur" script="Uigh"/>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algn="ctr" cap="flat" cmpd="sng">
          <a:solidFill>
            <a:schemeClr val="phClr">
              <a:shade val="95000"/>
              <a:satMod val="105000"/>
            </a:schemeClr>
          </a:solidFill>
          <a:prstDash val="solid"/>
        </a:ln>
        <a:ln w="25400" algn="ctr" cap="flat" cmpd="sng">
          <a:solidFill>
            <a:schemeClr val="phClr"/>
          </a:solidFill>
          <a:prstDash val="solid"/>
        </a:ln>
        <a:ln w="38100" algn="ctr" cap="flat" cmpd="sng">
          <a:solidFill>
            <a:schemeClr val="phClr"/>
          </a:solidFill>
          <a:prstDash val="solid"/>
        </a:ln>
      </a:lnStyleLst>
      <a:effectStyleLst>
        <a:effectStyle>
          <a:effectLst>
            <a:outerShdw rotWithShape="0" dir="5400000" blurRad="40000" dist="20000">
              <a:srgbClr val="000000">
                <a:alpha val="38000"/>
              </a:srgbClr>
            </a:outerShdw>
          </a:effectLst>
        </a:effectStyle>
        <a:effectStyle>
          <a:effectLst>
            <a:outerShdw rotWithShape="0" dir="5400000" blurRad="40000" dist="23000">
              <a:srgbClr val="000000">
                <a:alpha val="35000"/>
              </a:srgbClr>
            </a:outerShdw>
          </a:effectLst>
        </a:effectStyle>
        <a:effectStyle>
          <a:effectLst>
            <a:outerShdw rotWithShape="0" dir="5400000" blurRad="40000" dist="23000">
              <a:srgbClr val="000000">
                <a:alpha val="35000"/>
              </a:srgbClr>
            </a:outerShdw>
          </a:effectLst>
          <a:scene3d>
            <a:camera prst="orthographicFront">
              <a:rot rev="0" lon="0" lat="0"/>
            </a:camera>
            <a:lightRig dir="t" rig="threePt">
              <a:rot rev="1200000" lon="0" lat="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t="-80000" b="180000" r="50000" l="50000"/>
          </a:path>
        </a:gradFill>
        <a:gradFill rotWithShape="1">
          <a:gsLst>
            <a:gs pos="0">
              <a:schemeClr val="phClr">
                <a:tint val="80000"/>
                <a:satMod val="300000"/>
              </a:schemeClr>
            </a:gs>
            <a:gs pos="100000">
              <a:schemeClr val="phClr">
                <a:shade val="30000"/>
                <a:satMod val="200000"/>
              </a:schemeClr>
            </a:gs>
          </a:gsLst>
          <a:path path="circle">
            <a:fillToRect t="50000" b="50000" r="50000" l="50000"/>
          </a:path>
        </a:gradFill>
      </a:bgFillStyleLst>
    </a:fmtScheme>
  </a:themeElements>
</a:theme>
</file>

<file path=ppt/theme/theme2.xml><?xml version="1.0" encoding="utf-8"?>
<a:theme xmlns:a="http://schemas.openxmlformats.org/drawingml/2006/main" xmlns:r="http://schemas.openxmlformats.org/officeDocument/2006/relationships" name="Ribbons">
  <a:themeElements>
    <a:clrScheme name="Ribbons 1">
      <a:dk1>
        <a:srgbClr val="220011"/>
      </a:dk1>
      <a:lt1>
        <a:srgbClr val="FFFFCC"/>
      </a:lt1>
      <a:dk2>
        <a:srgbClr val="660033"/>
      </a:dk2>
      <a:lt2>
        <a:srgbClr val="FFCC00"/>
      </a:lt2>
      <a:accent1>
        <a:srgbClr val="CC0099"/>
      </a:accent1>
      <a:accent2>
        <a:srgbClr val="56002B"/>
      </a:accent2>
      <a:accent3>
        <a:srgbClr val="B8AAAD"/>
      </a:accent3>
      <a:accent4>
        <a:srgbClr val="DADAAE"/>
      </a:accent4>
      <a:accent5>
        <a:srgbClr val="E2AACA"/>
      </a:accent5>
      <a:accent6>
        <a:srgbClr val="4D0026"/>
      </a:accent6>
      <a:hlink>
        <a:srgbClr val="9C004E"/>
      </a:hlink>
      <a:folHlink>
        <a:srgbClr val="FF6600"/>
      </a:folHlink>
    </a:clrScheme>
    <a:fontScheme name="Office">
      <a:majorFont>
        <a:latin typeface="Arial"/>
        <a:ea typeface=""/>
        <a:cs typeface=""/>
        <a:font typeface="ＭＳ Ｐゴシック" script="Jpan"/>
        <a:font typeface="맑은 고딕" script="Hang"/>
        <a:font typeface="宋体" script="Hans"/>
        <a:font typeface="新細明體" script="Hant"/>
        <a:font typeface="Times New Roman" script="Arab"/>
        <a:font typeface="Times New Roman" script="Hebr"/>
        <a:font typeface="Angsana New" script="Thai"/>
        <a:font typeface="Nyala" script="Ethi"/>
        <a:font typeface="Vrinda" script="Beng"/>
        <a:font typeface="Shruti" script="Gujr"/>
        <a:font typeface="MoolBoran" script="Khmr"/>
        <a:font typeface="Tunga" script="Knda"/>
        <a:font typeface="Raavi" script="Guru"/>
        <a:font typeface="Euphemia" script="Cans"/>
        <a:font typeface="Plantagenet Cherokee" script="Cher"/>
        <a:font typeface="Microsoft Yi Baiti" script="Yiii"/>
        <a:font typeface="Microsoft Himalaya" script="Tibt"/>
        <a:font typeface="MV Boli" script="Thaa"/>
        <a:font typeface="Mangal" script="Deva"/>
        <a:font typeface="Gautami" script="Telu"/>
        <a:font typeface="Latha" script="Taml"/>
        <a:font typeface="Estrangelo Edessa" script="Syrc"/>
        <a:font typeface="Kalinga" script="Orya"/>
        <a:font typeface="Kartika" script="Mlym"/>
        <a:font typeface="DokChampa" script="Laoo"/>
        <a:font typeface="Iskoola Pota" script="Sinh"/>
        <a:font typeface="Mongolian Baiti" script="Mong"/>
        <a:font typeface="Times New Roman" script="Viet"/>
        <a:font typeface="Microsoft Uighur" script="Uigh"/>
      </a:majorFont>
      <a:minorFont>
        <a:latin typeface="Arial"/>
        <a:ea typeface=""/>
        <a:cs typeface=""/>
        <a:font typeface="ＭＳ Ｐゴシック" script="Jpan"/>
        <a:font typeface="맑은 고딕" script="Hang"/>
        <a:font typeface="宋体" script="Hans"/>
        <a:font typeface="新細明體" script="Hant"/>
        <a:font typeface="Times New Roman" script="Arab"/>
        <a:font typeface="Times New Roman" script="Hebr"/>
        <a:font typeface="Angsana New" script="Thai"/>
        <a:font typeface="Nyala" script="Ethi"/>
        <a:font typeface="Vrinda" script="Beng"/>
        <a:font typeface="Shruti" script="Gujr"/>
        <a:font typeface="MoolBoran" script="Khmr"/>
        <a:font typeface="Tunga" script="Knda"/>
        <a:font typeface="Raavi" script="Guru"/>
        <a:font typeface="Euphemia" script="Cans"/>
        <a:font typeface="Plantagenet Cherokee" script="Cher"/>
        <a:font typeface="Microsoft Yi Baiti" script="Yiii"/>
        <a:font typeface="Microsoft Himalaya" script="Tibt"/>
        <a:font typeface="MV Boli" script="Thaa"/>
        <a:font typeface="Mangal" script="Deva"/>
        <a:font typeface="Gautami" script="Telu"/>
        <a:font typeface="Latha" script="Taml"/>
        <a:font typeface="Estrangelo Edessa" script="Syrc"/>
        <a:font typeface="Kalinga" script="Orya"/>
        <a:font typeface="Kartika" script="Mlym"/>
        <a:font typeface="DokChampa" script="Laoo"/>
        <a:font typeface="Iskoola Pota" script="Sinh"/>
        <a:font typeface="Mongolian Baiti" script="Mong"/>
        <a:font typeface="Times New Roman" script="Viet"/>
        <a:font typeface="Microsoft Uighur" script="Uigh"/>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algn="ctr" cap="flat" cmpd="sng">
          <a:solidFill>
            <a:schemeClr val="phClr">
              <a:shade val="95000"/>
              <a:satMod val="105000"/>
            </a:schemeClr>
          </a:solidFill>
          <a:prstDash val="solid"/>
        </a:ln>
        <a:ln w="25400" algn="ctr" cap="flat" cmpd="sng">
          <a:solidFill>
            <a:schemeClr val="phClr"/>
          </a:solidFill>
          <a:prstDash val="solid"/>
        </a:ln>
        <a:ln w="38100" algn="ctr" cap="flat" cmpd="sng">
          <a:solidFill>
            <a:schemeClr val="phClr"/>
          </a:solidFill>
          <a:prstDash val="solid"/>
        </a:ln>
      </a:lnStyleLst>
      <a:effectStyleLst>
        <a:effectStyle>
          <a:effectLst>
            <a:outerShdw rotWithShape="0" dir="5400000" blurRad="40000" dist="20000">
              <a:srgbClr val="000000">
                <a:alpha val="38000"/>
              </a:srgbClr>
            </a:outerShdw>
          </a:effectLst>
        </a:effectStyle>
        <a:effectStyle>
          <a:effectLst>
            <a:outerShdw rotWithShape="0" dir="5400000" blurRad="40000" dist="23000">
              <a:srgbClr val="000000">
                <a:alpha val="35000"/>
              </a:srgbClr>
            </a:outerShdw>
          </a:effectLst>
        </a:effectStyle>
        <a:effectStyle>
          <a:effectLst>
            <a:outerShdw rotWithShape="0" dir="5400000" blurRad="40000" dist="23000">
              <a:srgbClr val="000000">
                <a:alpha val="35000"/>
              </a:srgbClr>
            </a:outerShdw>
          </a:effectLst>
          <a:scene3d>
            <a:camera prst="orthographicFront">
              <a:rot rev="0" lon="0" lat="0"/>
            </a:camera>
            <a:lightRig dir="t" rig="threePt">
              <a:rot rev="1200000" lon="0" lat="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t="-80000" b="180000" r="50000" l="50000"/>
          </a:path>
        </a:gradFill>
        <a:gradFill rotWithShape="1">
          <a:gsLst>
            <a:gs pos="0">
              <a:schemeClr val="phClr">
                <a:tint val="80000"/>
                <a:satMod val="300000"/>
              </a:schemeClr>
            </a:gs>
            <a:gs pos="100000">
              <a:schemeClr val="phClr">
                <a:shade val="30000"/>
                <a:satMod val="200000"/>
              </a:schemeClr>
            </a:gs>
          </a:gsLst>
          <a:path path="circle">
            <a:fillToRect t="50000" b="50000" r="50000" l="50000"/>
          </a:path>
        </a:gradFill>
      </a:bgFillStyleLst>
    </a:fmtScheme>
  </a:themeElements>
</a:theme>
</file>

<file path=ppt/theme/theme3.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typeface="ＭＳ Ｐゴシック" script="Jpan"/>
        <a:font typeface="맑은 고딕" script="Hang"/>
        <a:font typeface="宋体" script="Hans"/>
        <a:font typeface="新細明體" script="Hant"/>
        <a:font typeface="Times New Roman" script="Arab"/>
        <a:font typeface="Times New Roman" script="Hebr"/>
        <a:font typeface="Angsana New" script="Thai"/>
        <a:font typeface="Nyala" script="Ethi"/>
        <a:font typeface="Vrinda" script="Beng"/>
        <a:font typeface="Shruti" script="Gujr"/>
        <a:font typeface="MoolBoran" script="Khmr"/>
        <a:font typeface="Tunga" script="Knda"/>
        <a:font typeface="Raavi" script="Guru"/>
        <a:font typeface="Euphemia" script="Cans"/>
        <a:font typeface="Plantagenet Cherokee" script="Cher"/>
        <a:font typeface="Microsoft Yi Baiti" script="Yiii"/>
        <a:font typeface="Microsoft Himalaya" script="Tibt"/>
        <a:font typeface="MV Boli" script="Thaa"/>
        <a:font typeface="Mangal" script="Deva"/>
        <a:font typeface="Gautami" script="Telu"/>
        <a:font typeface="Latha" script="Taml"/>
        <a:font typeface="Estrangelo Edessa" script="Syrc"/>
        <a:font typeface="Kalinga" script="Orya"/>
        <a:font typeface="Kartika" script="Mlym"/>
        <a:font typeface="DokChampa" script="Laoo"/>
        <a:font typeface="Iskoola Pota" script="Sinh"/>
        <a:font typeface="Mongolian Baiti" script="Mong"/>
        <a:font typeface="Times New Roman" script="Viet"/>
        <a:font typeface="Microsoft Uighur" script="Uigh"/>
      </a:majorFont>
      <a:minorFont>
        <a:latin typeface="Arial"/>
        <a:ea typeface=""/>
        <a:cs typeface=""/>
        <a:font typeface="ＭＳ Ｐゴシック" script="Jpan"/>
        <a:font typeface="맑은 고딕" script="Hang"/>
        <a:font typeface="宋体" script="Hans"/>
        <a:font typeface="新細明體" script="Hant"/>
        <a:font typeface="Times New Roman" script="Arab"/>
        <a:font typeface="Times New Roman" script="Hebr"/>
        <a:font typeface="Angsana New" script="Thai"/>
        <a:font typeface="Nyala" script="Ethi"/>
        <a:font typeface="Vrinda" script="Beng"/>
        <a:font typeface="Shruti" script="Gujr"/>
        <a:font typeface="MoolBoran" script="Khmr"/>
        <a:font typeface="Tunga" script="Knda"/>
        <a:font typeface="Raavi" script="Guru"/>
        <a:font typeface="Euphemia" script="Cans"/>
        <a:font typeface="Plantagenet Cherokee" script="Cher"/>
        <a:font typeface="Microsoft Yi Baiti" script="Yiii"/>
        <a:font typeface="Microsoft Himalaya" script="Tibt"/>
        <a:font typeface="MV Boli" script="Thaa"/>
        <a:font typeface="Mangal" script="Deva"/>
        <a:font typeface="Gautami" script="Telu"/>
        <a:font typeface="Latha" script="Taml"/>
        <a:font typeface="Estrangelo Edessa" script="Syrc"/>
        <a:font typeface="Kalinga" script="Orya"/>
        <a:font typeface="Kartika" script="Mlym"/>
        <a:font typeface="DokChampa" script="Laoo"/>
        <a:font typeface="Iskoola Pota" script="Sinh"/>
        <a:font typeface="Mongolian Baiti" script="Mong"/>
        <a:font typeface="Times New Roman" script="Viet"/>
        <a:font typeface="Microsoft Uighur" script="Uigh"/>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algn="ctr" cap="flat" cmpd="sng">
          <a:solidFill>
            <a:schemeClr val="phClr">
              <a:shade val="95000"/>
              <a:satMod val="105000"/>
            </a:schemeClr>
          </a:solidFill>
          <a:prstDash val="solid"/>
        </a:ln>
        <a:ln w="25400" algn="ctr" cap="flat" cmpd="sng">
          <a:solidFill>
            <a:schemeClr val="phClr"/>
          </a:solidFill>
          <a:prstDash val="solid"/>
        </a:ln>
        <a:ln w="38100" algn="ctr" cap="flat" cmpd="sng">
          <a:solidFill>
            <a:schemeClr val="phClr"/>
          </a:solidFill>
          <a:prstDash val="solid"/>
        </a:ln>
      </a:lnStyleLst>
      <a:effectStyleLst>
        <a:effectStyle>
          <a:effectLst>
            <a:outerShdw rotWithShape="0" dir="5400000" blurRad="40000" dist="20000">
              <a:srgbClr val="000000">
                <a:alpha val="38000"/>
              </a:srgbClr>
            </a:outerShdw>
          </a:effectLst>
        </a:effectStyle>
        <a:effectStyle>
          <a:effectLst>
            <a:outerShdw rotWithShape="0" dir="5400000" blurRad="40000" dist="23000">
              <a:srgbClr val="000000">
                <a:alpha val="35000"/>
              </a:srgbClr>
            </a:outerShdw>
          </a:effectLst>
        </a:effectStyle>
        <a:effectStyle>
          <a:effectLst>
            <a:outerShdw rotWithShape="0" dir="5400000" blurRad="40000" dist="23000">
              <a:srgbClr val="000000">
                <a:alpha val="35000"/>
              </a:srgbClr>
            </a:outerShdw>
          </a:effectLst>
          <a:scene3d>
            <a:camera prst="orthographicFront">
              <a:rot rev="0" lon="0" lat="0"/>
            </a:camera>
            <a:lightRig dir="t" rig="threePt">
              <a:rot rev="1200000" lon="0" lat="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t="-80000" b="180000" r="50000" l="50000"/>
          </a:path>
        </a:gradFill>
        <a:gradFill rotWithShape="1">
          <a:gsLst>
            <a:gs pos="0">
              <a:schemeClr val="phClr">
                <a:tint val="80000"/>
                <a:satMod val="300000"/>
              </a:schemeClr>
            </a:gs>
            <a:gs pos="100000">
              <a:schemeClr val="phClr">
                <a:shade val="30000"/>
                <a:satMod val="200000"/>
              </a:schemeClr>
            </a:gs>
          </a:gsLst>
          <a:path path="circle">
            <a:fillToRect t="50000" b="50000" r="50000" l="50000"/>
          </a:path>
        </a:gradFill>
      </a:bgFillStyleLst>
    </a:fmtScheme>
  </a:themeElements>
</a:theme>
</file>

<file path=ppt/theme/theme4.xml><?xml version="1.0" encoding="utf-8"?>
<a:theme xmlns:a="http://schemas.openxmlformats.org/drawingml/2006/main" xmlns:r="http://schemas.openxmlformats.org/officeDocument/2006/relationships"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typeface="ＭＳ Ｐゴシック" script="Jpan"/>
        <a:font typeface="맑은 고딕" script="Hang"/>
        <a:font typeface="宋体" script="Hans"/>
        <a:font typeface="新細明體" script="Hant"/>
        <a:font typeface="Times New Roman" script="Arab"/>
        <a:font typeface="Times New Roman" script="Hebr"/>
        <a:font typeface="Angsana New" script="Thai"/>
        <a:font typeface="Nyala" script="Ethi"/>
        <a:font typeface="Vrinda" script="Beng"/>
        <a:font typeface="Shruti" script="Gujr"/>
        <a:font typeface="MoolBoran" script="Khmr"/>
        <a:font typeface="Tunga" script="Knda"/>
        <a:font typeface="Raavi" script="Guru"/>
        <a:font typeface="Euphemia" script="Cans"/>
        <a:font typeface="Plantagenet Cherokee" script="Cher"/>
        <a:font typeface="Microsoft Yi Baiti" script="Yiii"/>
        <a:font typeface="Microsoft Himalaya" script="Tibt"/>
        <a:font typeface="MV Boli" script="Thaa"/>
        <a:font typeface="Mangal" script="Deva"/>
        <a:font typeface="Gautami" script="Telu"/>
        <a:font typeface="Latha" script="Taml"/>
        <a:font typeface="Estrangelo Edessa" script="Syrc"/>
        <a:font typeface="Kalinga" script="Orya"/>
        <a:font typeface="Kartika" script="Mlym"/>
        <a:font typeface="DokChampa" script="Laoo"/>
        <a:font typeface="Iskoola Pota" script="Sinh"/>
        <a:font typeface="Mongolian Baiti" script="Mong"/>
        <a:font typeface="Times New Roman" script="Viet"/>
        <a:font typeface="Microsoft Uighur" script="Uigh"/>
      </a:majorFont>
      <a:minorFont>
        <a:latin typeface="Arial"/>
        <a:ea typeface=""/>
        <a:cs typeface=""/>
        <a:font typeface="ＭＳ Ｐゴシック" script="Jpan"/>
        <a:font typeface="맑은 고딕" script="Hang"/>
        <a:font typeface="宋体" script="Hans"/>
        <a:font typeface="新細明體" script="Hant"/>
        <a:font typeface="Times New Roman" script="Arab"/>
        <a:font typeface="Times New Roman" script="Hebr"/>
        <a:font typeface="Angsana New" script="Thai"/>
        <a:font typeface="Nyala" script="Ethi"/>
        <a:font typeface="Vrinda" script="Beng"/>
        <a:font typeface="Shruti" script="Gujr"/>
        <a:font typeface="MoolBoran" script="Khmr"/>
        <a:font typeface="Tunga" script="Knda"/>
        <a:font typeface="Raavi" script="Guru"/>
        <a:font typeface="Euphemia" script="Cans"/>
        <a:font typeface="Plantagenet Cherokee" script="Cher"/>
        <a:font typeface="Microsoft Yi Baiti" script="Yiii"/>
        <a:font typeface="Microsoft Himalaya" script="Tibt"/>
        <a:font typeface="MV Boli" script="Thaa"/>
        <a:font typeface="Mangal" script="Deva"/>
        <a:font typeface="Gautami" script="Telu"/>
        <a:font typeface="Latha" script="Taml"/>
        <a:font typeface="Estrangelo Edessa" script="Syrc"/>
        <a:font typeface="Kalinga" script="Orya"/>
        <a:font typeface="Kartika" script="Mlym"/>
        <a:font typeface="DokChampa" script="Laoo"/>
        <a:font typeface="Iskoola Pota" script="Sinh"/>
        <a:font typeface="Mongolian Baiti" script="Mong"/>
        <a:font typeface="Times New Roman" script="Viet"/>
        <a:font typeface="Microsoft Uighur" script="Uigh"/>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algn="ctr" cap="flat" cmpd="sng">
          <a:solidFill>
            <a:schemeClr val="phClr">
              <a:shade val="95000"/>
              <a:satMod val="105000"/>
            </a:schemeClr>
          </a:solidFill>
          <a:prstDash val="solid"/>
        </a:ln>
        <a:ln w="25400" algn="ctr" cap="flat" cmpd="sng">
          <a:solidFill>
            <a:schemeClr val="phClr"/>
          </a:solidFill>
          <a:prstDash val="solid"/>
        </a:ln>
        <a:ln w="38100" algn="ctr" cap="flat" cmpd="sng">
          <a:solidFill>
            <a:schemeClr val="phClr"/>
          </a:solidFill>
          <a:prstDash val="solid"/>
        </a:ln>
      </a:lnStyleLst>
      <a:effectStyleLst>
        <a:effectStyle>
          <a:effectLst>
            <a:outerShdw rotWithShape="0" dir="5400000" blurRad="40000" dist="20000">
              <a:srgbClr val="000000">
                <a:alpha val="38000"/>
              </a:srgbClr>
            </a:outerShdw>
          </a:effectLst>
        </a:effectStyle>
        <a:effectStyle>
          <a:effectLst>
            <a:outerShdw rotWithShape="0" dir="5400000" blurRad="40000" dist="23000">
              <a:srgbClr val="000000">
                <a:alpha val="35000"/>
              </a:srgbClr>
            </a:outerShdw>
          </a:effectLst>
        </a:effectStyle>
        <a:effectStyle>
          <a:effectLst>
            <a:outerShdw rotWithShape="0" dir="5400000" blurRad="40000" dist="23000">
              <a:srgbClr val="000000">
                <a:alpha val="35000"/>
              </a:srgbClr>
            </a:outerShdw>
          </a:effectLst>
          <a:scene3d>
            <a:camera prst="orthographicFront">
              <a:rot rev="0" lon="0" lat="0"/>
            </a:camera>
            <a:lightRig dir="t" rig="threePt">
              <a:rot rev="1200000" lon="0" lat="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t="-80000" b="180000" r="50000" l="50000"/>
          </a:path>
        </a:gradFill>
        <a:gradFill rotWithShape="1">
          <a:gsLst>
            <a:gs pos="0">
              <a:schemeClr val="phClr">
                <a:tint val="80000"/>
                <a:satMod val="300000"/>
              </a:schemeClr>
            </a:gs>
            <a:gs pos="100000">
              <a:schemeClr val="phClr">
                <a:shade val="30000"/>
                <a:satMod val="200000"/>
              </a:schemeClr>
            </a:gs>
          </a:gsLst>
          <a:path path="circle">
            <a:fillToRect t="50000" b="50000" r="50000" l="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theme>
</file>

<file path=ppt/theme/themeOverride1.xml><?xml version="1.0" encoding="utf-8"?>
<a:themeOverride xmlns:a="http://schemas.openxmlformats.org/drawingml/2006/main" xmlns:r="http://schemas.openxmlformats.org/officeDocument/2006/relationships">
  <a:clrScheme name="">
    <a:dk1>
      <a:srgbClr val="000000"/>
    </a:dk1>
    <a:lt1>
      <a:srgbClr val="FFFFFF"/>
    </a:lt1>
    <a:dk2>
      <a:srgbClr val="0000FF"/>
    </a:dk2>
    <a:lt2>
      <a:srgbClr val="FFCC66"/>
    </a:lt2>
    <a:accent1>
      <a:srgbClr val="00FFFF"/>
    </a:accent1>
    <a:accent2>
      <a:srgbClr val="FFFF00"/>
    </a:accent2>
    <a:accent3>
      <a:srgbClr val="AAAAFF"/>
    </a:accent3>
    <a:accent4>
      <a:srgbClr val="DADADA"/>
    </a:accent4>
    <a:accent5>
      <a:srgbClr val="AAFFFF"/>
    </a:accent5>
    <a:accent6>
      <a:srgbClr val="E7E700"/>
    </a:accent6>
    <a:hlink>
      <a:srgbClr val="FF0033"/>
    </a:hlink>
    <a:folHlink>
      <a:srgbClr val="3366FF"/>
    </a:folHlink>
  </a:clrScheme>
</a:themeOverride>
</file>

<file path=ppt/theme/themeOverride2.xml><?xml version="1.0" encoding="utf-8"?>
<a:themeOverride xmlns:a="http://schemas.openxmlformats.org/drawingml/2006/main" xmlns:r="http://schemas.openxmlformats.org/officeDocument/2006/relationships">
  <a:clrScheme name="">
    <a:dk1>
      <a:srgbClr val="FFFFFF"/>
    </a:dk1>
    <a:lt1>
      <a:srgbClr val="FFFFFF"/>
    </a:lt1>
    <a:dk2>
      <a:srgbClr val="FFFFFF"/>
    </a:dk2>
    <a:lt2>
      <a:srgbClr val="FFFFFF"/>
    </a:lt2>
    <a:accent1>
      <a:srgbClr val="FFFFFF"/>
    </a:accent1>
    <a:accent2>
      <a:srgbClr val="FFFFFF"/>
    </a:accent2>
    <a:accent3>
      <a:srgbClr val="FFFFFF"/>
    </a:accent3>
    <a:accent4>
      <a:srgbClr val="DADADA"/>
    </a:accent4>
    <a:accent5>
      <a:srgbClr val="FFFFFF"/>
    </a:accent5>
    <a:accent6>
      <a:srgbClr val="E7E7E7"/>
    </a:accent6>
    <a:hlink>
      <a:srgbClr val="FFF3F5"/>
    </a:hlink>
    <a:folHlink>
      <a:srgbClr val="FFFFFF"/>
    </a:folHlink>
  </a:clrScheme>
</a:themeOverride>
</file>