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themeOverride+xml" PartName="/ppt/theme/themeOverride3.xml"/>
  <Override ContentType="application/vnd.openxmlformats-officedocument.themeOverride+xml" PartName="/ppt/theme/themeOverride38.xml"/>
  <Override ContentType="application/vnd.openxmlformats-officedocument.themeOverride+xml" PartName="/ppt/theme/themeOverride63.xml"/>
  <Override ContentType="application/vnd.openxmlformats-officedocument.themeOverride+xml" PartName="/ppt/theme/themeOverride46.xml"/>
  <Override ContentType="application/vnd.openxmlformats-officedocument.themeOverride+xml" PartName="/ppt/theme/themeOverride71.xml"/>
  <Override ContentType="application/vnd.openxmlformats-officedocument.themeOverride+xml" PartName="/ppt/theme/themeOverride20.xml"/>
  <Override ContentType="application/vnd.openxmlformats-officedocument.themeOverride+xml" PartName="/ppt/theme/themeOverride29.xml"/>
  <Override ContentType="application/vnd.openxmlformats-officedocument.themeOverride+xml" PartName="/ppt/theme/themeOverride12.xml"/>
  <Override ContentType="application/vnd.openxmlformats-officedocument.themeOverride+xml" PartName="/ppt/theme/themeOverride55.xml"/>
  <Override ContentType="application/vnd.openxmlformats-officedocument.themeOverride+xml" PartName="/ppt/theme/themeOverride45.xml"/>
  <Override ContentType="application/vnd.openxmlformats-officedocument.themeOverride+xml" PartName="/ppt/theme/themeOverride2.xml"/>
  <Override ContentType="application/vnd.openxmlformats-officedocument.themeOverride+xml" PartName="/ppt/theme/themeOverride10.xml"/>
  <Override ContentType="application/vnd.openxmlformats-officedocument.themeOverride+xml" PartName="/ppt/theme/themeOverride37.xml"/>
  <Override ContentType="application/vnd.openxmlformats-officedocument.themeOverride+xml" PartName="/ppt/theme/themeOverride62.xml"/>
  <Override ContentType="application/vnd.openxmlformats-officedocument.themeOverride+xml" PartName="/ppt/theme/themeOverride72.xml"/>
  <Override ContentType="application/vnd.openxmlformats-officedocument.themeOverride+xml" PartName="/ppt/theme/themeOverride54.xml"/>
  <Override ContentType="application/vnd.openxmlformats-officedocument.themeOverride+xml" PartName="/ppt/theme/themeOverride11.xml"/>
  <Override ContentType="application/vnd.openxmlformats-officedocument.themeOverride+xml" PartName="/ppt/theme/themeOverride1.xml"/>
  <Override ContentType="application/vnd.openxmlformats-officedocument.themeOverride+xml" PartName="/ppt/theme/themeOverride28.xml"/>
  <Override ContentType="application/vnd.openxmlformats-officedocument.themeOverride+xml" PartName="/ppt/theme/themeOverride19.xml"/>
  <Override ContentType="application/vnd.openxmlformats-officedocument.themeOverride+xml" PartName="/ppt/theme/themeOverride49.xml"/>
  <Override ContentType="application/vnd.openxmlformats-officedocument.themeOverride+xml" PartName="/ppt/theme/themeOverride22.xml"/>
  <Override ContentType="application/vnd.openxmlformats-officedocument.themeOverride+xml" PartName="/ppt/theme/themeOverride5.xml"/>
  <Override ContentType="application/vnd.openxmlformats-officedocument.themeOverride+xml" PartName="/ppt/theme/themeOverride35.xml"/>
  <Override ContentType="application/vnd.openxmlformats-officedocument.themeOverride+xml" PartName="/ppt/theme/themeOverride66.xml"/>
  <Override ContentType="application/vnd.openxmlformats-officedocument.themeOverride+xml" PartName="/ppt/theme/themeOverride36.xml"/>
  <Override ContentType="application/vnd.openxmlformats-officedocument.themeOverride+xml" PartName="/ppt/theme/themeOverride23.xml"/>
  <Override ContentType="application/vnd.openxmlformats-officedocument.themeOverride+xml" PartName="/ppt/theme/themeOverride18.xml"/>
  <Override ContentType="application/vnd.openxmlformats-officedocument.themeOverride+xml" PartName="/ppt/theme/themeOverride40.xml"/>
  <Override ContentType="application/vnd.openxmlformats-officedocument.themeOverride+xml" PartName="/ppt/theme/themeOverride53.xml"/>
  <Override ContentType="application/vnd.openxmlformats-officedocument.themeOverride+xml" PartName="/ppt/theme/themeOverride21.xml"/>
  <Override ContentType="application/vnd.openxmlformats-officedocument.themeOverride+xml" PartName="/ppt/theme/themeOverride70.xml"/>
  <Override ContentType="application/vnd.openxmlformats-officedocument.themeOverride+xml" PartName="/ppt/theme/themeOverride51.xml"/>
  <Override ContentType="application/vnd.openxmlformats-officedocument.themeOverride+xml" PartName="/ppt/theme/themeOverride64.xml"/>
  <Override ContentType="application/vnd.openxmlformats-officedocument.themeOverride+xml" PartName="/ppt/theme/themeOverride4.xml"/>
  <Override ContentType="application/vnd.openxmlformats-officedocument.themeOverride+xml" PartName="/ppt/theme/themeOverride47.xml"/>
  <Override ContentType="application/vnd.openxmlformats-officedocument.themeOverride+xml" PartName="/ppt/theme/themeOverride34.xml"/>
  <Override ContentType="application/vnd.openxmlformats-officedocument.themeOverride+xml" PartName="/ppt/theme/themeOverride48.xml"/>
  <Override ContentType="application/vnd.openxmlformats-officedocument.themeOverride+xml" PartName="/ppt/theme/themeOverride17.xml"/>
  <Override ContentType="application/vnd.openxmlformats-officedocument.themeOverride+xml" PartName="/ppt/theme/themeOverride65.xml"/>
  <Override ContentType="application/vnd.openxmlformats-officedocument.themeOverride+xml" PartName="/ppt/theme/themeOverride52.xml"/>
  <Override ContentType="application/vnd.openxmlformats-officedocument.themeOverride+xml" PartName="/ppt/theme/themeOverride33.xml"/>
  <Override ContentType="application/vnd.openxmlformats-officedocument.themeOverride+xml" PartName="/ppt/theme/themeOverride8.xml"/>
  <Override ContentType="application/vnd.openxmlformats-officedocument.themeOverride+xml" PartName="/ppt/theme/themeOverride42.xml"/>
  <Override ContentType="application/vnd.openxmlformats-officedocument.themeOverride+xml" PartName="/ppt/theme/themeOverride59.xml"/>
  <Override ContentType="application/vnd.openxmlformats-officedocument.themeOverride+xml" PartName="/ppt/theme/themeOverride25.xml"/>
  <Override ContentType="application/vnd.openxmlformats-officedocument.themeOverride+xml" PartName="/ppt/theme/themeOverride16.xml"/>
  <Override ContentType="application/vnd.openxmlformats-officedocument.themeOverride+xml" PartName="/ppt/theme/themeOverride68.xml"/>
  <Override ContentType="application/vnd.openxmlformats-officedocument.themeOverride+xml" PartName="/ppt/theme/themeOverride9.xml"/>
  <Override ContentType="application/vnd.openxmlformats-officedocument.themeOverride+xml" PartName="/ppt/theme/themeOverride58.xml"/>
  <Override ContentType="application/vnd.openxmlformats-officedocument.themeOverride+xml" PartName="/ppt/theme/themeOverride32.xml"/>
  <Override ContentType="application/vnd.openxmlformats-officedocument.themeOverride+xml" PartName="/ppt/theme/themeOverride24.xml"/>
  <Override ContentType="application/vnd.openxmlformats-officedocument.themeOverride+xml" PartName="/ppt/theme/themeOverride50.xml"/>
  <Override ContentType="application/vnd.openxmlformats-officedocument.themeOverride+xml" PartName="/ppt/theme/themeOverride41.xml"/>
  <Override ContentType="application/vnd.openxmlformats-officedocument.themeOverride+xml" PartName="/ppt/theme/themeOverride15.xml"/>
  <Override ContentType="application/vnd.openxmlformats-officedocument.themeOverride+xml" PartName="/ppt/theme/themeOverride67.xml"/>
  <Override ContentType="application/vnd.openxmlformats-officedocument.themeOverride+xml" PartName="/ppt/theme/themeOverride57.xml"/>
  <Override ContentType="application/vnd.openxmlformats-officedocument.themeOverride+xml" PartName="/ppt/theme/themeOverride44.xml"/>
  <Override ContentType="application/vnd.openxmlformats-officedocument.themeOverride+xml" PartName="/ppt/theme/themeOverride31.xml"/>
  <Override ContentType="application/vnd.openxmlformats-officedocument.themeOverride+xml" PartName="/ppt/theme/themeOverride60.xml"/>
  <Override ContentType="application/vnd.openxmlformats-officedocument.themeOverride+xml" PartName="/ppt/theme/themeOverride6.xml"/>
  <Override ContentType="application/vnd.openxmlformats-officedocument.themeOverride+xml" PartName="/ppt/theme/themeOverride27.xml"/>
  <Override ContentType="application/vnd.openxmlformats-officedocument.themeOverride+xml" PartName="/ppt/theme/themeOverride14.xml"/>
  <Override ContentType="application/vnd.openxmlformats-officedocument.themeOverride+xml" PartName="/ppt/theme/themeOverride69.xml"/>
  <Override ContentType="application/vnd.openxmlformats-officedocument.themeOverride+xml" PartName="/ppt/theme/themeOverride26.xml"/>
  <Override ContentType="application/vnd.openxmlformats-officedocument.themeOverride+xml" PartName="/ppt/theme/themeOverride39.xml"/>
  <Override ContentType="application/vnd.openxmlformats-officedocument.themeOverride+xml" PartName="/ppt/theme/themeOverride7.xml"/>
  <Override ContentType="application/vnd.openxmlformats-officedocument.themeOverride+xml" PartName="/ppt/theme/themeOverride30.xml"/>
  <Override ContentType="application/vnd.openxmlformats-officedocument.themeOverride+xml" PartName="/ppt/theme/themeOverride61.xml"/>
  <Override ContentType="application/vnd.openxmlformats-officedocument.themeOverride+xml" PartName="/ppt/theme/themeOverride43.xml"/>
  <Override ContentType="application/vnd.openxmlformats-officedocument.themeOverride+xml" PartName="/ppt/theme/themeOverride13.xml"/>
  <Override ContentType="application/vnd.openxmlformats-officedocument.themeOverride+xml" PartName="/ppt/theme/themeOverride56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13" r:id="rId62"/>
    <p:sldId id="314" r:id="rId63"/>
    <p:sldId id="315" r:id="rId64"/>
    <p:sldId id="316" r:id="rId65"/>
    <p:sldId id="317" r:id="rId66"/>
    <p:sldId id="318" r:id="rId67"/>
    <p:sldId id="319" r:id="rId68"/>
    <p:sldId id="320" r:id="rId69"/>
    <p:sldId id="321" r:id="rId70"/>
    <p:sldId id="322" r:id="rId71"/>
    <p:sldId id="323" r:id="rId72"/>
    <p:sldId id="324" r:id="rId73"/>
    <p:sldId id="325" r:id="rId74"/>
    <p:sldId id="326" r:id="rId75"/>
    <p:sldId id="327" r:id="rId76"/>
  </p:sldIdLst>
  <p:sldSz cy="6858000" cx="9144000"/>
  <p:notesSz cx="7010400" cy="92964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6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9" Type="http://schemas.openxmlformats.org/officeDocument/2006/relationships/slide" Target="slides/slide4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73" Type="http://schemas.openxmlformats.org/officeDocument/2006/relationships/slide" Target="slides/slide69.xml"/><Relationship Id="rId72" Type="http://schemas.openxmlformats.org/officeDocument/2006/relationships/slide" Target="slides/slide68.xml"/><Relationship Id="rId31" Type="http://schemas.openxmlformats.org/officeDocument/2006/relationships/slide" Target="slides/slide27.xml"/><Relationship Id="rId75" Type="http://schemas.openxmlformats.org/officeDocument/2006/relationships/slide" Target="slides/slide71.xml"/><Relationship Id="rId30" Type="http://schemas.openxmlformats.org/officeDocument/2006/relationships/slide" Target="slides/slide26.xml"/><Relationship Id="rId74" Type="http://schemas.openxmlformats.org/officeDocument/2006/relationships/slide" Target="slides/slide7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76" Type="http://schemas.openxmlformats.org/officeDocument/2006/relationships/slide" Target="slides/slide7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71" Type="http://schemas.openxmlformats.org/officeDocument/2006/relationships/slide" Target="slides/slide67.xml"/><Relationship Id="rId70" Type="http://schemas.openxmlformats.org/officeDocument/2006/relationships/slide" Target="slides/slide66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62" Type="http://schemas.openxmlformats.org/officeDocument/2006/relationships/slide" Target="slides/slide58.xml"/><Relationship Id="rId61" Type="http://schemas.openxmlformats.org/officeDocument/2006/relationships/slide" Target="slides/slide57.xml"/><Relationship Id="rId20" Type="http://schemas.openxmlformats.org/officeDocument/2006/relationships/slide" Target="slides/slide16.xml"/><Relationship Id="rId64" Type="http://schemas.openxmlformats.org/officeDocument/2006/relationships/slide" Target="slides/slide60.xml"/><Relationship Id="rId63" Type="http://schemas.openxmlformats.org/officeDocument/2006/relationships/slide" Target="slides/slide59.xml"/><Relationship Id="rId22" Type="http://schemas.openxmlformats.org/officeDocument/2006/relationships/slide" Target="slides/slide18.xml"/><Relationship Id="rId66" Type="http://schemas.openxmlformats.org/officeDocument/2006/relationships/slide" Target="slides/slide62.xml"/><Relationship Id="rId21" Type="http://schemas.openxmlformats.org/officeDocument/2006/relationships/slide" Target="slides/slide17.xml"/><Relationship Id="rId65" Type="http://schemas.openxmlformats.org/officeDocument/2006/relationships/slide" Target="slides/slide61.xml"/><Relationship Id="rId24" Type="http://schemas.openxmlformats.org/officeDocument/2006/relationships/slide" Target="slides/slide20.xml"/><Relationship Id="rId68" Type="http://schemas.openxmlformats.org/officeDocument/2006/relationships/slide" Target="slides/slide64.xml"/><Relationship Id="rId23" Type="http://schemas.openxmlformats.org/officeDocument/2006/relationships/slide" Target="slides/slide19.xml"/><Relationship Id="rId67" Type="http://schemas.openxmlformats.org/officeDocument/2006/relationships/slide" Target="slides/slide63.xml"/><Relationship Id="rId60" Type="http://schemas.openxmlformats.org/officeDocument/2006/relationships/slide" Target="slides/slide56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69" Type="http://schemas.openxmlformats.org/officeDocument/2006/relationships/slide" Target="slides/slide6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9" Type="http://schemas.openxmlformats.org/officeDocument/2006/relationships/slide" Target="slides/slide25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11" Type="http://schemas.openxmlformats.org/officeDocument/2006/relationships/slide" Target="slides/slide7.xml"/><Relationship Id="rId55" Type="http://schemas.openxmlformats.org/officeDocument/2006/relationships/slide" Target="slides/slide51.xml"/><Relationship Id="rId10" Type="http://schemas.openxmlformats.org/officeDocument/2006/relationships/slide" Target="slides/slide6.xml"/><Relationship Id="rId54" Type="http://schemas.openxmlformats.org/officeDocument/2006/relationships/slide" Target="slides/slide50.xml"/><Relationship Id="rId13" Type="http://schemas.openxmlformats.org/officeDocument/2006/relationships/slide" Target="slides/slide9.xml"/><Relationship Id="rId57" Type="http://schemas.openxmlformats.org/officeDocument/2006/relationships/slide" Target="slides/slide53.xml"/><Relationship Id="rId12" Type="http://schemas.openxmlformats.org/officeDocument/2006/relationships/slide" Target="slides/slide8.xml"/><Relationship Id="rId56" Type="http://schemas.openxmlformats.org/officeDocument/2006/relationships/slide" Target="slides/slide52.xml"/><Relationship Id="rId15" Type="http://schemas.openxmlformats.org/officeDocument/2006/relationships/slide" Target="slides/slide11.xml"/><Relationship Id="rId59" Type="http://schemas.openxmlformats.org/officeDocument/2006/relationships/slide" Target="slides/slide55.xml"/><Relationship Id="rId14" Type="http://schemas.openxmlformats.org/officeDocument/2006/relationships/slide" Target="slides/slide10.xml"/><Relationship Id="rId58" Type="http://schemas.openxmlformats.org/officeDocument/2006/relationships/slide" Target="slides/slide5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4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3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3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4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5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6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7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8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9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20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21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2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22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5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3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23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4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24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5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25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6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26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7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27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8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28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9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29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0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30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1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31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2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32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6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3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33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4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34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5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35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6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36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7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37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8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38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9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39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40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40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1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41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42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42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7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43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43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44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44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5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45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46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46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47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47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8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48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49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49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50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50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51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51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52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52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8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53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53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54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54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55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55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56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56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57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57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58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58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59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59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60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60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61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61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62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62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9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63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63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64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64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65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65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66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66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67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67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68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68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69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69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70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70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71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71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72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72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0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73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73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74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p74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29a5cad50_00:notes"/>
          <p:cNvSpPr txBox="1"/>
          <p:nvPr>
            <p:ph idx="1" type="body"/>
          </p:nvPr>
        </p:nvSpPr>
        <p:spPr>
          <a:xfrm>
            <a:off x="701025" y="4415775"/>
            <a:ext cx="5608200" cy="41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g29a5cad50_00:notes"/>
          <p:cNvSpPr/>
          <p:nvPr>
            <p:ph idx="2" type="sldImg"/>
          </p:nvPr>
        </p:nvSpPr>
        <p:spPr>
          <a:xfrm>
            <a:off x="1168625" y="697225"/>
            <a:ext cx="4673700" cy="3486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1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2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2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lt1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88900" lvl="1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900" lvl="2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8900" lvl="3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8900" lvl="4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00" lvl="5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900" lvl="6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900" lvl="7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900" lvl="8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/>
            </a:lvl1pPr>
            <a:lvl2pPr indent="-88900" lvl="1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/>
            </a:lvl2pPr>
            <a:lvl3pPr indent="-88900" lvl="2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/>
            </a:lvl3pPr>
            <a:lvl4pPr indent="-88900" lvl="3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/>
            </a:lvl4pPr>
            <a:lvl5pPr indent="-88900" lvl="4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/>
            </a:lvl5pPr>
            <a:lvl6pPr indent="-8890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9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90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90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/>
            </a:lvl1pPr>
            <a:lvl2pPr indent="-88900" lvl="1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/>
            </a:lvl2pPr>
            <a:lvl3pPr indent="-88900" lvl="2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/>
            </a:lvl3pPr>
            <a:lvl4pPr indent="-88900" lvl="3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/>
            </a:lvl4pPr>
            <a:lvl5pPr indent="-88900" lvl="4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/>
            </a:lvl5pPr>
            <a:lvl6pPr indent="-8890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9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90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90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buNone/>
              <a:defRPr b="0" i="0" sz="1800" u="none" cap="none" strike="noStrike"/>
            </a:lvl1pPr>
            <a:lvl2pPr indent="0" lvl="1" marL="0" marR="0" rtl="0" algn="l">
              <a:buNone/>
              <a:defRPr b="0" i="0" sz="1800" u="none" cap="none" strike="noStrike"/>
            </a:lvl2pPr>
            <a:lvl3pPr indent="0" lvl="2" marL="0" marR="0" rtl="0" algn="l">
              <a:buNone/>
              <a:defRPr b="0" i="0" sz="1800" u="none" cap="none" strike="noStrike"/>
            </a:lvl3pPr>
            <a:lvl4pPr indent="0" lvl="3" marL="0" marR="0" rtl="0" algn="l">
              <a:buNone/>
              <a:defRPr b="0" i="0" sz="1800" u="none" cap="none" strike="noStrike"/>
            </a:lvl4pPr>
            <a:lvl5pPr indent="0" lvl="4" marL="0" marR="0" rtl="0" algn="l">
              <a:buNone/>
              <a:defRPr b="0" i="0" sz="1800" u="none" cap="none" strike="noStrike"/>
            </a:lvl5pPr>
            <a:lvl6pPr indent="0" lvl="5" marL="0" marR="0" rtl="0" algn="l">
              <a:buNone/>
              <a:defRPr b="0" i="0" sz="1800" u="none" cap="none" strike="noStrike"/>
            </a:lvl6pPr>
            <a:lvl7pPr indent="0" lvl="6" marL="0" marR="0" rtl="0" algn="l">
              <a:buNone/>
              <a:defRPr b="0" i="0" sz="1800" u="none" cap="none" strike="noStrike"/>
            </a:lvl7pPr>
            <a:lvl8pPr indent="0" lvl="7" marL="0" marR="0" rtl="0" algn="l">
              <a:buNone/>
              <a:defRPr b="0" i="0" sz="1800" u="none" cap="none" strike="noStrike"/>
            </a:lvl8pPr>
            <a:lvl9pPr indent="0" lvl="8" marL="0" marR="0" rtl="0" algn="l">
              <a:buNone/>
              <a:defRPr b="0" i="0" sz="1800" u="none" cap="none" strike="noStrike"/>
            </a:lvl9pPr>
          </a:lstStyle>
          <a:p>
            <a:pPr indent="-88900" lvl="0" marL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/>
          </a:p>
          <a:p>
            <a:pPr indent="-88900" lvl="1" marL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/>
          </a:p>
          <a:p>
            <a:pPr indent="-88900" lvl="2" marL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/>
          </a:p>
          <a:p>
            <a:pPr indent="-88900" lvl="3" marL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/>
          </a:p>
          <a:p>
            <a:pPr indent="-88900" lvl="4" marL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/>
          </a:p>
          <a:p>
            <a:pPr indent="-88900" lvl="5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88900" lvl="6" marL="3200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88900" lvl="7" marL="4572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88900" lvl="8" marL="6400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bg>
      <p:bgPr>
        <a:solidFill>
          <a:schemeClr val="lt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88900" lvl="1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900" lvl="2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8900" lvl="3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8900" lvl="4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00" lvl="5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900" lvl="6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900" lvl="7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900" lvl="8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/>
            </a:lvl1pPr>
            <a:lvl2pPr indent="-88900" lvl="1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/>
            </a:lvl2pPr>
            <a:lvl3pPr indent="-88900" lvl="2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/>
            </a:lvl3pPr>
            <a:lvl4pPr indent="-88900" lvl="3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/>
            </a:lvl4pPr>
            <a:lvl5pPr indent="-88900" lvl="4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/>
            </a:lvl5pPr>
            <a:lvl6pPr indent="-8890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9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90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90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/>
            </a:lvl1pPr>
            <a:lvl2pPr indent="-88900" lvl="1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/>
            </a:lvl2pPr>
            <a:lvl3pPr indent="-88900" lvl="2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/>
            </a:lvl3pPr>
            <a:lvl4pPr indent="-88900" lvl="3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/>
            </a:lvl4pPr>
            <a:lvl5pPr indent="-88900" lvl="4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/>
            </a:lvl5pPr>
            <a:lvl6pPr indent="-8890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9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90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90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buNone/>
              <a:defRPr b="0" i="0" sz="1800" u="none" cap="none" strike="noStrike"/>
            </a:lvl1pPr>
            <a:lvl2pPr indent="0" lvl="1" marL="0" marR="0" rtl="0" algn="l">
              <a:buNone/>
              <a:defRPr b="0" i="0" sz="1800" u="none" cap="none" strike="noStrike"/>
            </a:lvl2pPr>
            <a:lvl3pPr indent="0" lvl="2" marL="0" marR="0" rtl="0" algn="l">
              <a:buNone/>
              <a:defRPr b="0" i="0" sz="1800" u="none" cap="none" strike="noStrike"/>
            </a:lvl3pPr>
            <a:lvl4pPr indent="0" lvl="3" marL="0" marR="0" rtl="0" algn="l">
              <a:buNone/>
              <a:defRPr b="0" i="0" sz="1800" u="none" cap="none" strike="noStrike"/>
            </a:lvl4pPr>
            <a:lvl5pPr indent="0" lvl="4" marL="0" marR="0" rtl="0" algn="l">
              <a:buNone/>
              <a:defRPr b="0" i="0" sz="1800" u="none" cap="none" strike="noStrike"/>
            </a:lvl5pPr>
            <a:lvl6pPr indent="0" lvl="5" marL="0" marR="0" rtl="0" algn="l">
              <a:buNone/>
              <a:defRPr b="0" i="0" sz="1800" u="none" cap="none" strike="noStrike"/>
            </a:lvl6pPr>
            <a:lvl7pPr indent="0" lvl="6" marL="0" marR="0" rtl="0" algn="l">
              <a:buNone/>
              <a:defRPr b="0" i="0" sz="1800" u="none" cap="none" strike="noStrike"/>
            </a:lvl7pPr>
            <a:lvl8pPr indent="0" lvl="7" marL="0" marR="0" rtl="0" algn="l">
              <a:buNone/>
              <a:defRPr b="0" i="0" sz="1800" u="none" cap="none" strike="noStrike"/>
            </a:lvl8pPr>
            <a:lvl9pPr indent="0" lvl="8" marL="0" marR="0" rtl="0" algn="l">
              <a:buNone/>
              <a:defRPr b="0" i="0" sz="1800" u="none" cap="none" strike="noStrike"/>
            </a:lvl9pPr>
          </a:lstStyle>
          <a:p>
            <a:pPr indent="-88900" lvl="0" marL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/>
          </a:p>
          <a:p>
            <a:pPr indent="-88900" lvl="1" marL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/>
          </a:p>
          <a:p>
            <a:pPr indent="-88900" lvl="2" marL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/>
          </a:p>
          <a:p>
            <a:pPr indent="-88900" lvl="3" marL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/>
          </a:p>
          <a:p>
            <a:pPr indent="-88900" lvl="4" marL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/>
          </a:p>
          <a:p>
            <a:pPr indent="-88900" lvl="5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88900" lvl="6" marL="3200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88900" lvl="7" marL="4572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88900" lvl="8" marL="6400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/>
            </a:lvl1pPr>
            <a:lvl2pPr indent="-8890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90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890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890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0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90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90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90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/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/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/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/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/>
            </a:lvl5pPr>
            <a:lvl6pPr indent="-3175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/>
            </a:lvl1pPr>
            <a:lvl2pPr indent="-88900" lvl="1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/>
            </a:lvl2pPr>
            <a:lvl3pPr indent="-88900" lvl="2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/>
            </a:lvl3pPr>
            <a:lvl4pPr indent="-88900" lvl="3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/>
            </a:lvl4pPr>
            <a:lvl5pPr indent="-88900" lvl="4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/>
            </a:lvl5pPr>
            <a:lvl6pPr indent="-8890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9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90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90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/>
            </a:lvl1pPr>
            <a:lvl2pPr indent="-88900" lvl="1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/>
            </a:lvl2pPr>
            <a:lvl3pPr indent="-88900" lvl="2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/>
            </a:lvl3pPr>
            <a:lvl4pPr indent="-88900" lvl="3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/>
            </a:lvl4pPr>
            <a:lvl5pPr indent="-88900" lvl="4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/>
            </a:lvl5pPr>
            <a:lvl6pPr indent="-8890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9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90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90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buNone/>
              <a:defRPr b="0" i="0" sz="1800" u="none" cap="none" strike="noStrike"/>
            </a:lvl1pPr>
            <a:lvl2pPr indent="0" lvl="1" marL="0" marR="0" rtl="0" algn="l">
              <a:buNone/>
              <a:defRPr b="0" i="0" sz="1800" u="none" cap="none" strike="noStrike"/>
            </a:lvl2pPr>
            <a:lvl3pPr indent="0" lvl="2" marL="0" marR="0" rtl="0" algn="l">
              <a:buNone/>
              <a:defRPr b="0" i="0" sz="1800" u="none" cap="none" strike="noStrike"/>
            </a:lvl3pPr>
            <a:lvl4pPr indent="0" lvl="3" marL="0" marR="0" rtl="0" algn="l">
              <a:buNone/>
              <a:defRPr b="0" i="0" sz="1800" u="none" cap="none" strike="noStrike"/>
            </a:lvl4pPr>
            <a:lvl5pPr indent="0" lvl="4" marL="0" marR="0" rtl="0" algn="l">
              <a:buNone/>
              <a:defRPr b="0" i="0" sz="1800" u="none" cap="none" strike="noStrike"/>
            </a:lvl5pPr>
            <a:lvl6pPr indent="0" lvl="5" marL="0" marR="0" rtl="0" algn="l">
              <a:buNone/>
              <a:defRPr b="0" i="0" sz="1800" u="none" cap="none" strike="noStrike"/>
            </a:lvl6pPr>
            <a:lvl7pPr indent="0" lvl="6" marL="0" marR="0" rtl="0" algn="l">
              <a:buNone/>
              <a:defRPr b="0" i="0" sz="1800" u="none" cap="none" strike="noStrike"/>
            </a:lvl7pPr>
            <a:lvl8pPr indent="0" lvl="7" marL="0" marR="0" rtl="0" algn="l">
              <a:buNone/>
              <a:defRPr b="0" i="0" sz="1800" u="none" cap="none" strike="noStrike"/>
            </a:lvl8pPr>
            <a:lvl9pPr indent="0" lvl="8" marL="0" marR="0" rtl="0" algn="l">
              <a:buNone/>
              <a:defRPr b="0" i="0" sz="1800" u="none" cap="none" strike="noStrike"/>
            </a:lvl9pPr>
          </a:lstStyle>
          <a:p>
            <a:pPr indent="-88900" lvl="0" marL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/>
          </a:p>
          <a:p>
            <a:pPr indent="-88900" lvl="1" marL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/>
          </a:p>
          <a:p>
            <a:pPr indent="-88900" lvl="2" marL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/>
          </a:p>
          <a:p>
            <a:pPr indent="-88900" lvl="3" marL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/>
          </a:p>
          <a:p>
            <a:pPr indent="-88900" lvl="4" marL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/>
          </a:p>
          <a:p>
            <a:pPr indent="-88900" lvl="5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88900" lvl="6" marL="3200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88900" lvl="7" marL="4572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t/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88900" lvl="8" marL="6400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t/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themeOverride" Target="../theme/themeOverride38.xml"/><Relationship Id="rId4" Type="http://schemas.openxmlformats.org/officeDocument/2006/relationships/image" Target="../media/image6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themeOverride" Target="../theme/themeOverride64.xml"/><Relationship Id="rId4" Type="http://schemas.openxmlformats.org/officeDocument/2006/relationships/image" Target="../media/image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themeOverride" Target="../theme/themeOverride63.xml"/><Relationship Id="rId4" Type="http://schemas.openxmlformats.org/officeDocument/2006/relationships/image" Target="../media/image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themeOverride" Target="../theme/themeOverride58.xml"/><Relationship Id="rId4" Type="http://schemas.openxmlformats.org/officeDocument/2006/relationships/image" Target="../media/image15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themeOverride" Target="../theme/themeOverride35.xml"/><Relationship Id="rId4" Type="http://schemas.openxmlformats.org/officeDocument/2006/relationships/image" Target="../media/image1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themeOverride" Target="../theme/themeOverride44.xml"/><Relationship Id="rId4" Type="http://schemas.openxmlformats.org/officeDocument/2006/relationships/image" Target="../media/image12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themeOverride" Target="../theme/themeOverride11.xml"/><Relationship Id="rId4" Type="http://schemas.openxmlformats.org/officeDocument/2006/relationships/image" Target="../media/image3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themeOverride" Target="../theme/themeOverride53.xml"/><Relationship Id="rId4" Type="http://schemas.openxmlformats.org/officeDocument/2006/relationships/image" Target="../media/image21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themeOverride" Target="../theme/themeOverride2.xml"/><Relationship Id="rId4" Type="http://schemas.openxmlformats.org/officeDocument/2006/relationships/image" Target="../media/image8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themeOverride" Target="../theme/themeOverride16.xml"/><Relationship Id="rId4" Type="http://schemas.openxmlformats.org/officeDocument/2006/relationships/image" Target="../media/image2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themeOverride" Target="../theme/themeOverride39.xml"/><Relationship Id="rId4" Type="http://schemas.openxmlformats.org/officeDocument/2006/relationships/image" Target="../media/image1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themeOverride" Target="../theme/themeOverride1.xml"/><Relationship Id="rId4" Type="http://schemas.openxmlformats.org/officeDocument/2006/relationships/image" Target="../media/image17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themeOverride" Target="../theme/themeOverride23.xml"/><Relationship Id="rId4" Type="http://schemas.openxmlformats.org/officeDocument/2006/relationships/image" Target="../media/image9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themeOverride" Target="../theme/themeOverride36.xml"/><Relationship Id="rId4" Type="http://schemas.openxmlformats.org/officeDocument/2006/relationships/image" Target="../media/image27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themeOverride" Target="../theme/themeOverride8.xml"/><Relationship Id="rId4" Type="http://schemas.openxmlformats.org/officeDocument/2006/relationships/image" Target="../media/image35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themeOverride" Target="../theme/themeOverride34.xml"/><Relationship Id="rId4" Type="http://schemas.openxmlformats.org/officeDocument/2006/relationships/image" Target="../media/image20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themeOverride" Target="../theme/themeOverride7.xml"/><Relationship Id="rId4" Type="http://schemas.openxmlformats.org/officeDocument/2006/relationships/image" Target="../media/image71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themeOverride" Target="../theme/themeOverride5.xml"/><Relationship Id="rId4" Type="http://schemas.openxmlformats.org/officeDocument/2006/relationships/image" Target="../media/image24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themeOverride" Target="../theme/themeOverride70.xml"/><Relationship Id="rId4" Type="http://schemas.openxmlformats.org/officeDocument/2006/relationships/image" Target="../media/image22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themeOverride" Target="../theme/themeOverride20.xml"/><Relationship Id="rId4" Type="http://schemas.openxmlformats.org/officeDocument/2006/relationships/image" Target="../media/image37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themeOverride" Target="../theme/themeOverride50.xml"/><Relationship Id="rId4" Type="http://schemas.openxmlformats.org/officeDocument/2006/relationships/image" Target="../media/image29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themeOverride" Target="../theme/themeOverride31.xml"/><Relationship Id="rId4" Type="http://schemas.openxmlformats.org/officeDocument/2006/relationships/image" Target="../media/image2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themeOverride" Target="../theme/themeOverride46.xml"/><Relationship Id="rId4" Type="http://schemas.openxmlformats.org/officeDocument/2006/relationships/image" Target="../media/image18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themeOverride" Target="../theme/themeOverride59.xml"/><Relationship Id="rId4" Type="http://schemas.openxmlformats.org/officeDocument/2006/relationships/image" Target="../media/image33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themeOverride" Target="../theme/themeOverride45.xml"/><Relationship Id="rId4" Type="http://schemas.openxmlformats.org/officeDocument/2006/relationships/image" Target="../media/image25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themeOverride" Target="../theme/themeOverride27.xml"/><Relationship Id="rId4" Type="http://schemas.openxmlformats.org/officeDocument/2006/relationships/image" Target="../media/image26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themeOverride" Target="../theme/themeOverride32.xml"/><Relationship Id="rId4" Type="http://schemas.openxmlformats.org/officeDocument/2006/relationships/image" Target="../media/image39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themeOverride" Target="../theme/themeOverride21.xml"/><Relationship Id="rId4" Type="http://schemas.openxmlformats.org/officeDocument/2006/relationships/image" Target="../media/image34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themeOverride" Target="../theme/themeOverride43.xml"/><Relationship Id="rId4" Type="http://schemas.openxmlformats.org/officeDocument/2006/relationships/image" Target="../media/image30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themeOverride" Target="../theme/themeOverride71.xml"/><Relationship Id="rId4" Type="http://schemas.openxmlformats.org/officeDocument/2006/relationships/image" Target="../media/image28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themeOverride" Target="../theme/themeOverride60.xml"/><Relationship Id="rId4" Type="http://schemas.openxmlformats.org/officeDocument/2006/relationships/image" Target="../media/image32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themeOverride" Target="../theme/themeOverride57.xml"/><Relationship Id="rId4" Type="http://schemas.openxmlformats.org/officeDocument/2006/relationships/image" Target="../media/image31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themeOverride" Target="../theme/themeOverride72.xml"/><Relationship Id="rId4" Type="http://schemas.openxmlformats.org/officeDocument/2006/relationships/image" Target="../media/image3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themeOverride" Target="../theme/themeOverride4.xml"/><Relationship Id="rId4" Type="http://schemas.openxmlformats.org/officeDocument/2006/relationships/image" Target="../media/image11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themeOverride" Target="../theme/themeOverride29.xml"/><Relationship Id="rId4" Type="http://schemas.openxmlformats.org/officeDocument/2006/relationships/image" Target="../media/image38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themeOverride" Target="../theme/themeOverride14.xml"/><Relationship Id="rId4" Type="http://schemas.openxmlformats.org/officeDocument/2006/relationships/image" Target="../media/image46.jp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themeOverride" Target="../theme/themeOverride61.xml"/><Relationship Id="rId4" Type="http://schemas.openxmlformats.org/officeDocument/2006/relationships/image" Target="../media/image40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themeOverride" Target="../theme/themeOverride42.xml"/><Relationship Id="rId4" Type="http://schemas.openxmlformats.org/officeDocument/2006/relationships/image" Target="../media/image42.jp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themeOverride" Target="../theme/themeOverride49.xml"/><Relationship Id="rId4" Type="http://schemas.openxmlformats.org/officeDocument/2006/relationships/image" Target="../media/image44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themeOverride" Target="../theme/themeOverride37.xml"/><Relationship Id="rId4" Type="http://schemas.openxmlformats.org/officeDocument/2006/relationships/image" Target="../media/image45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themeOverride" Target="../theme/themeOverride30.xml"/><Relationship Id="rId4" Type="http://schemas.openxmlformats.org/officeDocument/2006/relationships/image" Target="../media/image47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Relationship Id="rId3" Type="http://schemas.openxmlformats.org/officeDocument/2006/relationships/themeOverride" Target="../theme/themeOverride13.xml"/><Relationship Id="rId4" Type="http://schemas.openxmlformats.org/officeDocument/2006/relationships/image" Target="../media/image51.jp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Relationship Id="rId3" Type="http://schemas.openxmlformats.org/officeDocument/2006/relationships/themeOverride" Target="../theme/themeOverride55.xml"/><Relationship Id="rId4" Type="http://schemas.openxmlformats.org/officeDocument/2006/relationships/image" Target="../media/image43.jp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Relationship Id="rId3" Type="http://schemas.openxmlformats.org/officeDocument/2006/relationships/themeOverride" Target="../theme/themeOverride17.xml"/><Relationship Id="rId4" Type="http://schemas.openxmlformats.org/officeDocument/2006/relationships/image" Target="../media/image4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themeOverride" Target="../theme/themeOverride22.xml"/><Relationship Id="rId4" Type="http://schemas.openxmlformats.org/officeDocument/2006/relationships/image" Target="../media/image13.jp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Relationship Id="rId3" Type="http://schemas.openxmlformats.org/officeDocument/2006/relationships/themeOverride" Target="../theme/themeOverride18.xml"/><Relationship Id="rId4" Type="http://schemas.openxmlformats.org/officeDocument/2006/relationships/image" Target="../media/image54.jp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Relationship Id="rId3" Type="http://schemas.openxmlformats.org/officeDocument/2006/relationships/themeOverride" Target="../theme/themeOverride19.xml"/><Relationship Id="rId4" Type="http://schemas.openxmlformats.org/officeDocument/2006/relationships/image" Target="../media/image50.jp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Relationship Id="rId3" Type="http://schemas.openxmlformats.org/officeDocument/2006/relationships/themeOverride" Target="../theme/themeOverride40.xml"/><Relationship Id="rId4" Type="http://schemas.openxmlformats.org/officeDocument/2006/relationships/image" Target="../media/image49.jp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Relationship Id="rId3" Type="http://schemas.openxmlformats.org/officeDocument/2006/relationships/themeOverride" Target="../theme/themeOverride67.xml"/><Relationship Id="rId4" Type="http://schemas.openxmlformats.org/officeDocument/2006/relationships/image" Target="../media/image48.jp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Relationship Id="rId3" Type="http://schemas.openxmlformats.org/officeDocument/2006/relationships/themeOverride" Target="../theme/themeOverride33.xml"/><Relationship Id="rId4" Type="http://schemas.openxmlformats.org/officeDocument/2006/relationships/image" Target="../media/image53.jp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Relationship Id="rId3" Type="http://schemas.openxmlformats.org/officeDocument/2006/relationships/themeOverride" Target="../theme/themeOverride47.xml"/><Relationship Id="rId4" Type="http://schemas.openxmlformats.org/officeDocument/2006/relationships/image" Target="../media/image52.jp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Relationship Id="rId3" Type="http://schemas.openxmlformats.org/officeDocument/2006/relationships/themeOverride" Target="../theme/themeOverride65.xml"/><Relationship Id="rId4" Type="http://schemas.openxmlformats.org/officeDocument/2006/relationships/image" Target="../media/image55.jp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Relationship Id="rId3" Type="http://schemas.openxmlformats.org/officeDocument/2006/relationships/themeOverride" Target="../theme/themeOverride56.xml"/><Relationship Id="rId4" Type="http://schemas.openxmlformats.org/officeDocument/2006/relationships/image" Target="../media/image56.jp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Relationship Id="rId3" Type="http://schemas.openxmlformats.org/officeDocument/2006/relationships/themeOverride" Target="../theme/themeOverride62.xml"/><Relationship Id="rId4" Type="http://schemas.openxmlformats.org/officeDocument/2006/relationships/image" Target="../media/image60.jp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Relationship Id="rId3" Type="http://schemas.openxmlformats.org/officeDocument/2006/relationships/themeOverride" Target="../theme/themeOverride25.xml"/><Relationship Id="rId4" Type="http://schemas.openxmlformats.org/officeDocument/2006/relationships/image" Target="../media/image6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themeOverride" Target="../theme/themeOverride69.xml"/><Relationship Id="rId4" Type="http://schemas.openxmlformats.org/officeDocument/2006/relationships/image" Target="../media/image16.jp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Relationship Id="rId3" Type="http://schemas.openxmlformats.org/officeDocument/2006/relationships/themeOverride" Target="../theme/themeOverride6.xml"/><Relationship Id="rId4" Type="http://schemas.openxmlformats.org/officeDocument/2006/relationships/image" Target="../media/image58.jp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Relationship Id="rId3" Type="http://schemas.openxmlformats.org/officeDocument/2006/relationships/themeOverride" Target="../theme/themeOverride41.xml"/><Relationship Id="rId4" Type="http://schemas.openxmlformats.org/officeDocument/2006/relationships/image" Target="../media/image57.jp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Relationship Id="rId3" Type="http://schemas.openxmlformats.org/officeDocument/2006/relationships/themeOverride" Target="../theme/themeOverride3.xml"/><Relationship Id="rId4" Type="http://schemas.openxmlformats.org/officeDocument/2006/relationships/image" Target="../media/image61.jp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3.xml"/><Relationship Id="rId3" Type="http://schemas.openxmlformats.org/officeDocument/2006/relationships/themeOverride" Target="../theme/themeOverride10.xml"/><Relationship Id="rId4" Type="http://schemas.openxmlformats.org/officeDocument/2006/relationships/image" Target="../media/image64.jp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Relationship Id="rId3" Type="http://schemas.openxmlformats.org/officeDocument/2006/relationships/themeOverride" Target="../theme/themeOverride28.xml"/><Relationship Id="rId4" Type="http://schemas.openxmlformats.org/officeDocument/2006/relationships/image" Target="../media/image68.jp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5.xml"/><Relationship Id="rId3" Type="http://schemas.openxmlformats.org/officeDocument/2006/relationships/themeOverride" Target="../theme/themeOverride26.xml"/><Relationship Id="rId4" Type="http://schemas.openxmlformats.org/officeDocument/2006/relationships/image" Target="../media/image65.jp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6.xml"/><Relationship Id="rId3" Type="http://schemas.openxmlformats.org/officeDocument/2006/relationships/themeOverride" Target="../theme/themeOverride66.xml"/><Relationship Id="rId4" Type="http://schemas.openxmlformats.org/officeDocument/2006/relationships/image" Target="../media/image59.jp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7.xml"/><Relationship Id="rId3" Type="http://schemas.openxmlformats.org/officeDocument/2006/relationships/themeOverride" Target="../theme/themeOverride68.xml"/><Relationship Id="rId4" Type="http://schemas.openxmlformats.org/officeDocument/2006/relationships/image" Target="../media/image62.jp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8.xml"/><Relationship Id="rId3" Type="http://schemas.openxmlformats.org/officeDocument/2006/relationships/themeOverride" Target="../theme/themeOverride48.xml"/><Relationship Id="rId4" Type="http://schemas.openxmlformats.org/officeDocument/2006/relationships/image" Target="../media/image66.jp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9.xml"/><Relationship Id="rId3" Type="http://schemas.openxmlformats.org/officeDocument/2006/relationships/themeOverride" Target="../theme/themeOverride12.xml"/><Relationship Id="rId4" Type="http://schemas.openxmlformats.org/officeDocument/2006/relationships/image" Target="../media/image6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themeOverride" Target="../theme/themeOverride54.xml"/><Relationship Id="rId4" Type="http://schemas.openxmlformats.org/officeDocument/2006/relationships/image" Target="../media/image4.jp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0.xml"/><Relationship Id="rId3" Type="http://schemas.openxmlformats.org/officeDocument/2006/relationships/themeOverride" Target="../theme/themeOverride9.xml"/><Relationship Id="rId4" Type="http://schemas.openxmlformats.org/officeDocument/2006/relationships/image" Target="../media/image67.jp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1.xml"/><Relationship Id="rId3" Type="http://schemas.openxmlformats.org/officeDocument/2006/relationships/themeOverride" Target="../theme/themeOverride24.xml"/><Relationship Id="rId4" Type="http://schemas.openxmlformats.org/officeDocument/2006/relationships/image" Target="../media/image70.jp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2.xml"/><Relationship Id="rId3" Type="http://schemas.openxmlformats.org/officeDocument/2006/relationships/themeOverride" Target="../theme/themeOverride51.xml"/><Relationship Id="rId4" Type="http://schemas.openxmlformats.org/officeDocument/2006/relationships/hyperlink" Target="http://rotor-apps.com/MHI/training/hazqz2.html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themeOverride" Target="../theme/themeOverride52.xml"/><Relationship Id="rId4" Type="http://schemas.openxmlformats.org/officeDocument/2006/relationships/image" Target="../media/image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themeOverride" Target="../theme/themeOverride15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4"/>
          <p:cNvSpPr/>
          <p:nvPr/>
        </p:nvSpPr>
        <p:spPr>
          <a:xfrm>
            <a:off x="462475" y="5102900"/>
            <a:ext cx="2594400" cy="3948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41387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oogle Shape;253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108950" cy="5267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278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Google Shape;283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Google Shape;293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Google Shape;303;p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Google Shape;313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Google Shape;318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Google Shape;323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Google Shape;328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Google Shape;333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Google Shape;343;p6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Google Shape;348;p6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Google Shape;353;p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Google Shape;358;p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Google Shape;363;p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Google Shape;368;p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Google Shape;373;p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" name="Google Shape;378;p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75"/>
          <p:cNvSpPr txBox="1"/>
          <p:nvPr/>
        </p:nvSpPr>
        <p:spPr>
          <a:xfrm>
            <a:off x="1116675" y="794075"/>
            <a:ext cx="6745200" cy="49179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THE END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Thank you for your attention.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Please click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 u="sng">
                <a:solidFill>
                  <a:schemeClr val="hlink"/>
                </a:solidFill>
                <a:hlinkClick r:id="rId4"/>
              </a:rPr>
              <a:t>HERE</a:t>
            </a:r>
            <a:endParaRPr b="1" sz="2400">
              <a:solidFill>
                <a:srgbClr val="0000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to go to exam.</a:t>
            </a:r>
            <a:endParaRPr sz="24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87" y="912812"/>
            <a:ext cx="8501062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Override1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10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11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12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13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14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15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16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17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18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19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20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21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22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23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24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25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26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27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28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29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3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30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31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32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33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34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35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36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37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38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39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4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40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41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42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43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44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45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46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47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48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49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5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50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51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52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53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54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55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56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57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58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59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6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60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61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62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63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64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65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66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67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68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69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7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70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71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72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8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

<file path=ppt/theme/themeOverride9.xml><?xml version="1.0" encoding="utf-8"?>
<a:themeOverride xmlns:a="http://schemas.openxmlformats.org/drawingml/2006/main" xmlns:r="http://schemas.openxmlformats.org/officeDocument/2006/relationships">
  <a:clrScheme name="default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BBE0E3"/>
    </a:accent4>
    <a:accent5>
      <a:srgbClr val="333399"/>
    </a:accent5>
    <a:accent6>
      <a:srgbClr val="FFFFFF"/>
    </a:accent6>
    <a:hlink>
      <a:srgbClr val="009999"/>
    </a:hlink>
    <a:folHlink>
      <a:srgbClr val="99CC00"/>
    </a:folHlink>
  </a:clrScheme>
</a:themeOverride>
</file>